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1" r:id="rId3"/>
    <p:sldId id="277" r:id="rId4"/>
    <p:sldId id="282" r:id="rId5"/>
    <p:sldId id="279" r:id="rId6"/>
    <p:sldId id="283" r:id="rId7"/>
    <p:sldId id="271" r:id="rId8"/>
    <p:sldId id="285" r:id="rId9"/>
    <p:sldId id="273" r:id="rId10"/>
    <p:sldId id="286" r:id="rId11"/>
    <p:sldId id="288" r:id="rId12"/>
    <p:sldId id="290" r:id="rId13"/>
    <p:sldId id="289" r:id="rId14"/>
    <p:sldId id="287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BA3"/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C0A89E6-537C-484C-814A-655E7F05BBF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0872B573-D26A-475C-AF5F-F2F25A4F64C5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9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203848" y="188640"/>
            <a:ext cx="349238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Латвия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s://flagsoftheworld.co.uk/wp-content/uploads/2012/02/latvia.jpg">
            <a:extLst>
              <a:ext uri="{FF2B5EF4-FFF2-40B4-BE49-F238E27FC236}">
                <a16:creationId xmlns:a16="http://schemas.microsoft.com/office/drawing/2014/main" xmlns="" id="{514E83DA-11B1-48BE-84D0-B76D62740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208" y="1340768"/>
            <a:ext cx="8028384" cy="4814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6095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419871" y="6094158"/>
            <a:ext cx="2761901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Тбилиси</a:t>
            </a:r>
          </a:p>
        </p:txBody>
      </p:sp>
      <p:pic>
        <p:nvPicPr>
          <p:cNvPr id="26626" name="Picture 2" descr="https://travel-or-die.ru/wp-content/uploads/2016/04/R-k9LL-cL1w.jpg">
            <a:extLst>
              <a:ext uri="{FF2B5EF4-FFF2-40B4-BE49-F238E27FC236}">
                <a16:creationId xmlns:a16="http://schemas.microsoft.com/office/drawing/2014/main" xmlns="" id="{77C6D267-959E-4E59-AF59-61DA1C49E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9" y="1011619"/>
            <a:ext cx="7958322" cy="4907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0228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131840" y="260648"/>
            <a:ext cx="334837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Казахстан</a:t>
            </a:r>
          </a:p>
        </p:txBody>
      </p:sp>
      <p:sp>
        <p:nvSpPr>
          <p:cNvPr id="2" name="AutoShape 2" descr="https://wallbox.ru/wallpapers/main/201121/90abff2e5a03b547fc3409ceee015f3f.jpg">
            <a:extLst>
              <a:ext uri="{FF2B5EF4-FFF2-40B4-BE49-F238E27FC236}">
                <a16:creationId xmlns:a16="http://schemas.microsoft.com/office/drawing/2014/main" xmlns="" id="{475EA551-DD0F-438C-A236-6754298EE7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ploshadtruda.ru/wp-content/uploads/2017/01/kazakhstan-flag-680x365_c.jpg">
            <a:extLst>
              <a:ext uri="{FF2B5EF4-FFF2-40B4-BE49-F238E27FC236}">
                <a16:creationId xmlns:a16="http://schemas.microsoft.com/office/drawing/2014/main" xmlns="" id="{7A2E58B6-2147-41F0-8362-503FF2F98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08088"/>
            <a:ext cx="6477000" cy="4546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8107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635896" y="6058096"/>
            <a:ext cx="2185836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Астана</a:t>
            </a:r>
          </a:p>
        </p:txBody>
      </p:sp>
      <p:pic>
        <p:nvPicPr>
          <p:cNvPr id="29698" name="Picture 2" descr="https://maneip.kz/12/%D0%B0%D1%81%D1%82%D0%B0%D0%BD%D0%B0%202018.jpg">
            <a:extLst>
              <a:ext uri="{FF2B5EF4-FFF2-40B4-BE49-F238E27FC236}">
                <a16:creationId xmlns:a16="http://schemas.microsoft.com/office/drawing/2014/main" xmlns="" id="{9BF64DE8-8D17-427F-AE31-98C2B333F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208" y="1171017"/>
            <a:ext cx="8028384" cy="4515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8944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851920" y="260648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Япония</a:t>
            </a:r>
          </a:p>
        </p:txBody>
      </p:sp>
      <p:sp>
        <p:nvSpPr>
          <p:cNvPr id="2" name="AutoShape 2" descr="https://wallbox.ru/wallpapers/main/201121/90abff2e5a03b547fc3409ceee015f3f.jpg">
            <a:extLst>
              <a:ext uri="{FF2B5EF4-FFF2-40B4-BE49-F238E27FC236}">
                <a16:creationId xmlns:a16="http://schemas.microsoft.com/office/drawing/2014/main" xmlns="" id="{475EA551-DD0F-438C-A236-6754298EE7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6" name="Picture 2" descr="https://ak3.picdn.net/shutterstock/videos/3099583/thumb/1.jpg">
            <a:extLst>
              <a:ext uri="{FF2B5EF4-FFF2-40B4-BE49-F238E27FC236}">
                <a16:creationId xmlns:a16="http://schemas.microsoft.com/office/drawing/2014/main" xmlns="" id="{B08F2805-453D-479C-BAE1-4DD6A9257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" y="1196752"/>
            <a:ext cx="81153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3077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635896" y="6058096"/>
            <a:ext cx="2185836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Токио</a:t>
            </a:r>
          </a:p>
        </p:txBody>
      </p:sp>
      <p:pic>
        <p:nvPicPr>
          <p:cNvPr id="29700" name="Picture 4" descr="https://avatars.mds.yandex.net/get-pdb/25978/924fbb55-8daf-413d-a3fe-7b428ef8da85/s1200?webp=false">
            <a:extLst>
              <a:ext uri="{FF2B5EF4-FFF2-40B4-BE49-F238E27FC236}">
                <a16:creationId xmlns:a16="http://schemas.microsoft.com/office/drawing/2014/main" xmlns="" id="{4215A9DF-4A63-4AC3-964A-0FFC235F0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768" y="1143000"/>
            <a:ext cx="8748464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4718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2339752" y="188640"/>
            <a:ext cx="3852428" cy="62897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Итог урока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C382CB9-77E9-4204-8DBD-7DC8FADA22DA}"/>
              </a:ext>
            </a:extLst>
          </p:cNvPr>
          <p:cNvSpPr/>
          <p:nvPr/>
        </p:nvSpPr>
        <p:spPr>
          <a:xfrm>
            <a:off x="1331640" y="1484784"/>
            <a:ext cx="5832648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Начали изучать раздел …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993AD985-7867-496C-A8F9-13294EFF7651}"/>
              </a:ext>
            </a:extLst>
          </p:cNvPr>
          <p:cNvSpPr/>
          <p:nvPr/>
        </p:nvSpPr>
        <p:spPr>
          <a:xfrm>
            <a:off x="1294324" y="2548001"/>
            <a:ext cx="5853817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Тема урока …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285FDEF-08E0-4035-A700-E72CE66094FB}"/>
              </a:ext>
            </a:extLst>
          </p:cNvPr>
          <p:cNvSpPr/>
          <p:nvPr/>
        </p:nvSpPr>
        <p:spPr>
          <a:xfrm>
            <a:off x="1278181" y="3573016"/>
            <a:ext cx="5886105" cy="792088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Узнали…</a:t>
            </a:r>
          </a:p>
        </p:txBody>
      </p:sp>
      <p:pic>
        <p:nvPicPr>
          <p:cNvPr id="8" name="Picture 2" descr="http://tavrida-museum.ru/images/stories/logo/astronavt.jpg">
            <a:extLst>
              <a:ext uri="{FF2B5EF4-FFF2-40B4-BE49-F238E27FC236}">
                <a16:creationId xmlns:a16="http://schemas.microsoft.com/office/drawing/2014/main" xmlns="" id="{3CFBB36C-51F9-4825-B50F-7532A50A5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135" y="4581128"/>
            <a:ext cx="266804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7345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779912" y="6096063"/>
            <a:ext cx="1849002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Рига</a:t>
            </a:r>
          </a:p>
        </p:txBody>
      </p:sp>
      <p:pic>
        <p:nvPicPr>
          <p:cNvPr id="20482" name="Picture 2" descr="https://avatars.mds.yandex.net/get-pdb/202366/bed75d27-0e7a-4472-8be8-905cf63e47e4/s1200?webp=false">
            <a:extLst>
              <a:ext uri="{FF2B5EF4-FFF2-40B4-BE49-F238E27FC236}">
                <a16:creationId xmlns:a16="http://schemas.microsoft.com/office/drawing/2014/main" xmlns="" id="{00C1FFF0-274C-4C08-89D3-ADF535615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816" y="1401266"/>
            <a:ext cx="7964368" cy="4476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2949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851920" y="260648"/>
            <a:ext cx="2276636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Литва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s://look.com.ua/pic/201707/2560x1600/look.com.ua-229153.jpg">
            <a:extLst>
              <a:ext uri="{FF2B5EF4-FFF2-40B4-BE49-F238E27FC236}">
                <a16:creationId xmlns:a16="http://schemas.microsoft.com/office/drawing/2014/main" xmlns="" id="{E6C3F8BE-046B-4049-B46D-8FAAD1D17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232" y="1412776"/>
            <a:ext cx="7596336" cy="4747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0574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419871" y="6094158"/>
            <a:ext cx="2761901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Вильнюс</a:t>
            </a:r>
          </a:p>
        </p:txBody>
      </p:sp>
      <p:pic>
        <p:nvPicPr>
          <p:cNvPr id="19458" name="Picture 2" descr="https://needguide.ru/uploads/Tour_pic/9195.jpg">
            <a:extLst>
              <a:ext uri="{FF2B5EF4-FFF2-40B4-BE49-F238E27FC236}">
                <a16:creationId xmlns:a16="http://schemas.microsoft.com/office/drawing/2014/main" xmlns="" id="{E972C782-A67E-47EA-9F9E-48E204EDF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9525" y="1047949"/>
            <a:ext cx="6441033" cy="4834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7301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302242" y="224983"/>
            <a:ext cx="2844316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Украина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s://upload.wikimedia.org/wikipedia/commons/thumb/2/2f/Flag_of_the_Ukranian_State.svg/1599px-Flag_of_the_Ukranian_State.svg.png">
            <a:extLst>
              <a:ext uri="{FF2B5EF4-FFF2-40B4-BE49-F238E27FC236}">
                <a16:creationId xmlns:a16="http://schemas.microsoft.com/office/drawing/2014/main" xmlns="" id="{E3077081-2D05-4252-80A3-5724F8E04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852" y="1484784"/>
            <a:ext cx="7236296" cy="4824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5310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3811501" y="6093296"/>
            <a:ext cx="1825796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Киев</a:t>
            </a:r>
          </a:p>
        </p:txBody>
      </p:sp>
      <p:pic>
        <p:nvPicPr>
          <p:cNvPr id="18434" name="Picture 2" descr="https://img3.goodfon.ru/original/2732x1536/e/e8/kiev-nochnoy-gorod-most-patona.jpg">
            <a:extLst>
              <a:ext uri="{FF2B5EF4-FFF2-40B4-BE49-F238E27FC236}">
                <a16:creationId xmlns:a16="http://schemas.microsoft.com/office/drawing/2014/main" xmlns="" id="{AF729A80-FFC6-493E-9250-CB24C789D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093" y="1288206"/>
            <a:ext cx="8158613" cy="4586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9607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131840" y="260648"/>
            <a:ext cx="3672408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Азербайджан</a:t>
            </a:r>
          </a:p>
        </p:txBody>
      </p:sp>
      <p:pic>
        <p:nvPicPr>
          <p:cNvPr id="25602" name="Picture 2" descr="https://rossaprimavera.ru/static/files/7fcf4dc50d3e.jpg">
            <a:extLst>
              <a:ext uri="{FF2B5EF4-FFF2-40B4-BE49-F238E27FC236}">
                <a16:creationId xmlns:a16="http://schemas.microsoft.com/office/drawing/2014/main" xmlns="" id="{90E5B6BB-DECD-46C8-AD9D-DE7EFEA26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808" y="1556792"/>
            <a:ext cx="8028384" cy="4513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7035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188640"/>
            <a:ext cx="2628292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Столица</a:t>
            </a:r>
          </a:p>
        </p:txBody>
      </p:sp>
      <p:sp>
        <p:nvSpPr>
          <p:cNvPr id="2" name="AutoShape 2" descr="https://www.omniaim.net/uploads/monthly_2018_08/fwefw.jpg.f013771ac057ccbb5b11d7acc4b05786.jpg">
            <a:extLst>
              <a:ext uri="{FF2B5EF4-FFF2-40B4-BE49-F238E27FC236}">
                <a16:creationId xmlns:a16="http://schemas.microsoft.com/office/drawing/2014/main" xmlns="" id="{FAD9E8EF-B1DB-49AF-BAEE-0D4656FC5D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E7F2BEC-2905-4C76-9FDF-59F175D4830F}"/>
              </a:ext>
            </a:extLst>
          </p:cNvPr>
          <p:cNvSpPr/>
          <p:nvPr/>
        </p:nvSpPr>
        <p:spPr>
          <a:xfrm>
            <a:off x="4068956" y="6059117"/>
            <a:ext cx="1762172" cy="576064"/>
          </a:xfrm>
          <a:prstGeom prst="roundRect">
            <a:avLst/>
          </a:prstGeom>
          <a:solidFill>
            <a:srgbClr val="F7EB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Баку</a:t>
            </a:r>
          </a:p>
        </p:txBody>
      </p:sp>
      <p:pic>
        <p:nvPicPr>
          <p:cNvPr id="27650" name="Picture 2" descr="https://look.com.ua/pic/201209/1600x900/look.com.ua-25774.jpg">
            <a:extLst>
              <a:ext uri="{FF2B5EF4-FFF2-40B4-BE49-F238E27FC236}">
                <a16:creationId xmlns:a16="http://schemas.microsoft.com/office/drawing/2014/main" xmlns="" id="{DADC513E-5F81-4F0B-889D-793FD96F5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194" y="1251409"/>
            <a:ext cx="8284412" cy="4659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8158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2805A410-405D-450A-96DF-B90B47E15637}"/>
              </a:ext>
            </a:extLst>
          </p:cNvPr>
          <p:cNvSpPr/>
          <p:nvPr/>
        </p:nvSpPr>
        <p:spPr>
          <a:xfrm>
            <a:off x="3635896" y="260648"/>
            <a:ext cx="2412268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Грузия</a:t>
            </a:r>
          </a:p>
        </p:txBody>
      </p:sp>
      <p:pic>
        <p:nvPicPr>
          <p:cNvPr id="28674" name="Picture 2" descr="https://i.redd.it/zosks7enfzj01.png">
            <a:extLst>
              <a:ext uri="{FF2B5EF4-FFF2-40B4-BE49-F238E27FC236}">
                <a16:creationId xmlns:a16="http://schemas.microsoft.com/office/drawing/2014/main" xmlns="" id="{7E612944-CB1F-4DD3-86D0-B70316376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668344" cy="51042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310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32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27</cp:revision>
  <dcterms:created xsi:type="dcterms:W3CDTF">2017-08-13T05:03:26Z</dcterms:created>
  <dcterms:modified xsi:type="dcterms:W3CDTF">2020-03-25T20:55:09Z</dcterms:modified>
</cp:coreProperties>
</file>