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47861" y="2549329"/>
            <a:ext cx="9245288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ИГРА  «Зайчики-пальчики»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27296" y="705965"/>
            <a:ext cx="101278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ДЕТСКИЙ САД КОМБИНИРОВАННОГО ВИДА №43</a:t>
            </a:r>
            <a:endParaRPr lang="ru-RU" sz="3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6558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7932" y="610062"/>
            <a:ext cx="2516028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игры: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снятие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умения правильно передавать свои эмоции,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чувствовать настроение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окружающих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нужно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сделать забавных зайчиков из цветной бумаги. 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Зайчики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–выразители двух основных эмоций - радость и грусть. И у детей, и у взрослых эмоциональное 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часто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связано с цветом. Поэтому цвет нужно было выбрать самим с ребенком.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Суть игры: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зайчиков можно надеть на пальцы. Ребенок может поиграть сам.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поиграть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вдвоем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родителем.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примерно, может быть таким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-Выбери зайчика, который подходит тебе сегодня.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ты выбрал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веселого/грустного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у тебя настроение? Почему?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Тебе грустно? Мой зайчик хочет тебе помочь. Расскажи…Или наоборот.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316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7279" y="799418"/>
            <a:ext cx="104056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Так,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ненавязчивой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форме,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учится делится переживаниями, чувствовать настроение другого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справляться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своими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эмоциями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4010890" y="5523808"/>
            <a:ext cx="1675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52241" y="5752399"/>
            <a:ext cx="649062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сем желаю здоровья и хорошего весеннего настроения!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76" b="14897"/>
          <a:stretch/>
        </p:blipFill>
        <p:spPr>
          <a:xfrm>
            <a:off x="3885686" y="1722748"/>
            <a:ext cx="4588856" cy="3724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5111" y="2489400"/>
            <a:ext cx="3147753" cy="2250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7" t="2206" r="8242" b="5649"/>
          <a:stretch/>
        </p:blipFill>
        <p:spPr>
          <a:xfrm>
            <a:off x="236117" y="2546192"/>
            <a:ext cx="3429000" cy="2077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606380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30</TotalTime>
  <Words>167</Words>
  <Application>Microsoft Office PowerPoint</Application>
  <PresentationFormat>Широкоэкранный</PresentationFormat>
  <Paragraphs>23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Times New Roman</vt:lpstr>
      <vt:lpstr>Tw Cen MT</vt:lpstr>
      <vt:lpstr>Wingdings</vt:lpstr>
      <vt:lpstr>Капля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</dc:creator>
  <cp:lastModifiedBy>M</cp:lastModifiedBy>
  <cp:revision>6</cp:revision>
  <dcterms:created xsi:type="dcterms:W3CDTF">2020-04-12T17:49:47Z</dcterms:created>
  <dcterms:modified xsi:type="dcterms:W3CDTF">2020-04-12T18:20:03Z</dcterms:modified>
</cp:coreProperties>
</file>