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56" r:id="rId2"/>
    <p:sldId id="274" r:id="rId3"/>
    <p:sldId id="275" r:id="rId4"/>
    <p:sldId id="276" r:id="rId5"/>
    <p:sldId id="259" r:id="rId6"/>
    <p:sldId id="261" r:id="rId7"/>
    <p:sldId id="262" r:id="rId8"/>
    <p:sldId id="263" r:id="rId9"/>
    <p:sldId id="264" r:id="rId10"/>
    <p:sldId id="265" r:id="rId11"/>
    <p:sldId id="267" r:id="rId12"/>
    <p:sldId id="269" r:id="rId13"/>
    <p:sldId id="266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0000FF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3722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722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FA4A321-899E-47B6-BEEF-C6F163914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46148-75D4-4429-846C-40E5B9A564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AAD30-B572-405F-902B-23EEAFD9B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CCB17-83A7-4D03-A7DD-F3385230A7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EC7236-575E-46DB-ACF9-1C53F82102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B0C84-F0C1-4D58-9F8B-AF040EDD9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A40CE-A44B-4609-9A99-03E93891D2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5CA4B-F372-4163-9168-A8ECB77725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9E609-0E14-4E01-8E4B-61C5EA9267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6EE5D-F538-4B22-9E40-EE18BEC8E8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78DA9-B548-45E3-9170-AD574B18B0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577ED5-5C45-4A6C-A5CB-DAED857364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BBC37-9DCC-4E1A-92A3-C0D3E57C48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96DCA-02FE-4C8E-A95E-A209C3FD76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18755B31-3BBB-4404-9A31-148091915C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3619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19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20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20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20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3620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620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3620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620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62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2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7200" b="0" i="1" dirty="0" smtClean="0"/>
              <a:t>Имя прилагательное как часть речи.</a:t>
            </a:r>
            <a:br>
              <a:rPr lang="ru-RU" sz="7200" b="0" i="1" dirty="0" smtClean="0"/>
            </a:br>
            <a:r>
              <a:rPr lang="ru-RU" sz="7200" b="0" i="1" dirty="0" smtClean="0"/>
              <a:t>Синтаксическая роль в предложении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smtClean="0"/>
              <a:t>Сделаем вывод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3529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smtClean="0"/>
              <a:t>  Прилагательные изменяются </a:t>
            </a:r>
            <a:r>
              <a:rPr lang="ru-RU" sz="4000" i="1" u="sng" smtClean="0"/>
              <a:t>по падежам</a:t>
            </a:r>
            <a:r>
              <a:rPr lang="ru-RU" sz="4000" smtClean="0"/>
              <a:t>, </a:t>
            </a:r>
            <a:r>
              <a:rPr lang="ru-RU" sz="4000" i="1" u="sng" smtClean="0"/>
              <a:t>числам</a:t>
            </a:r>
            <a:r>
              <a:rPr lang="ru-RU" sz="4000" smtClean="0"/>
              <a:t>, а </a:t>
            </a:r>
            <a:r>
              <a:rPr lang="ru-RU" sz="4000" i="1" u="sng" smtClean="0"/>
              <a:t>в единственном числе – по родам.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Имя прилагательное – часть речи, которая обозначает признак предмета.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Отвечает на вопросы какой? чей?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Изменяется по падежам, числам, в единственном числе – по родам.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В предложении может быть определением, сказуемым.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smtClean="0"/>
              <a:t>Физкультминутка</a:t>
            </a:r>
            <a:r>
              <a:rPr lang="ru-RU" smtClean="0"/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smtClean="0"/>
              <a:t>Мы ходили в лес.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smtClean="0"/>
              <a:t>Сколько там чудес!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smtClean="0"/>
              <a:t>Посмотрели вправо, влево.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smtClean="0"/>
              <a:t>Наклонились и присели.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smtClean="0"/>
              <a:t>Заниматься тихо сели.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4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75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75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900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Rot="1" noChangeArrowheads="1"/>
          </p:cNvSpPr>
          <p:nvPr>
            <p:ph type="title" sz="quarter"/>
          </p:nvPr>
        </p:nvSpPr>
        <p:spPr>
          <a:xfrm>
            <a:off x="457200" y="115888"/>
            <a:ext cx="8229600" cy="1152525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/>
              <a:t>Подари предмету признак</a:t>
            </a:r>
          </a:p>
        </p:txBody>
      </p:sp>
      <p:pic>
        <p:nvPicPr>
          <p:cNvPr id="12297" name="Picture 9" descr="90206,xcitefun-nautre-pictures-ice-cream-bright-white-snow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39750" y="1341438"/>
            <a:ext cx="3671888" cy="2444750"/>
          </a:xfrm>
          <a:noFill/>
        </p:spPr>
      </p:pic>
      <p:pic>
        <p:nvPicPr>
          <p:cNvPr id="12298" name="Picture 10" descr="23248wide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722813" y="1341438"/>
            <a:ext cx="3889375" cy="2374900"/>
          </a:xfrm>
          <a:noFill/>
        </p:spPr>
      </p:pic>
      <p:pic>
        <p:nvPicPr>
          <p:cNvPr id="12299" name="Picture 11" descr="rass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531813" y="3938588"/>
            <a:ext cx="3679825" cy="2370137"/>
          </a:xfrm>
          <a:noFill/>
        </p:spPr>
      </p:pic>
      <p:pic>
        <p:nvPicPr>
          <p:cNvPr id="12300" name="Picture 12" descr="1376383510_sea2"/>
          <p:cNvPicPr>
            <a:picLocks noChangeAspect="1" noChangeArrowheads="1"/>
          </p:cNvPicPr>
          <p:nvPr>
            <p:ph sz="quarter" idx="4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4787900" y="3938588"/>
            <a:ext cx="3816350" cy="2443162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2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0" dur="2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5" dur="2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0" dur="2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Кто это? Что это?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41775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Бурый, мохнатый, косолапый.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r>
              <a:rPr lang="ru-RU" smtClean="0"/>
              <a:t>Красный, сладкий, сахарный, кафтан зеленый, бархатный.</a:t>
            </a:r>
          </a:p>
        </p:txBody>
      </p:sp>
      <p:pic>
        <p:nvPicPr>
          <p:cNvPr id="19463" name="Picture 7" descr="0228bebe5e03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572000" y="1341438"/>
            <a:ext cx="3816350" cy="2232025"/>
          </a:xfrm>
          <a:noFill/>
        </p:spPr>
      </p:pic>
      <p:pic>
        <p:nvPicPr>
          <p:cNvPr id="19464" name="Picture 8" descr="s3img_7120701_17482_1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219700" y="4149725"/>
            <a:ext cx="2808288" cy="23749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4643438" y="981075"/>
            <a:ext cx="4038600" cy="51022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Спелое, сочное, круглое.</a:t>
            </a:r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defRPr/>
            </a:pPr>
            <a:r>
              <a:rPr lang="ru-RU" smtClean="0"/>
              <a:t>Хитрая, рыжая, пушистая.</a:t>
            </a:r>
          </a:p>
        </p:txBody>
      </p:sp>
      <p:pic>
        <p:nvPicPr>
          <p:cNvPr id="21512" name="Picture 8" descr="meyveresimleri172012051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827088" y="836613"/>
            <a:ext cx="3203575" cy="2376487"/>
          </a:xfrm>
          <a:noFill/>
        </p:spPr>
      </p:pic>
      <p:pic>
        <p:nvPicPr>
          <p:cNvPr id="21513" name="Picture 9" descr="0a094b36d1666d9ed4374d3d7e2be9df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042988" y="3938588"/>
            <a:ext cx="2520950" cy="2443162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2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i="1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5888"/>
            <a:ext cx="8229600" cy="6553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Для чего же нам нужны прилагательные?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Какие признаки мы можем описать с помощью прилагательных?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Прилагательные говорят о себе так: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/>
              <a:t>   </a:t>
            </a:r>
            <a:r>
              <a:rPr lang="ru-RU" i="1" smtClean="0"/>
              <a:t>С существительными подчас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i="1" smtClean="0"/>
              <a:t>   Не жизнь, а просто скука.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i="1" smtClean="0"/>
              <a:t>   Ни цвета нет у них без нас,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i="1" smtClean="0"/>
              <a:t>   Ни запаха, ни звука.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i="1" smtClean="0"/>
              <a:t>   Но если нас к ним приложить,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i="1" smtClean="0"/>
              <a:t>   Им веселее станет жить!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4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4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40"/>
                            </p:stCondLst>
                            <p:childTnLst>
                              <p:par>
                                <p:cTn id="3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40"/>
                            </p:stCondLst>
                            <p:childTnLst>
                              <p:par>
                                <p:cTn id="4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40"/>
                            </p:stCondLst>
                            <p:childTnLst>
                              <p:par>
                                <p:cTn id="5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240"/>
                            </p:stCondLst>
                            <p:childTnLst>
                              <p:par>
                                <p:cTn id="6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Сначала прочитайте текст без слов, заключённых в скобки, потом -  с этими словами.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Дятел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Живет у нас в лесу птица. Это (чёрная) птица с (белыми) </a:t>
            </a:r>
            <a:r>
              <a:rPr lang="ru-RU" dirty="0" err="1" smtClean="0"/>
              <a:t>пестринками</a:t>
            </a:r>
            <a:r>
              <a:rPr lang="ru-RU" dirty="0" smtClean="0"/>
              <a:t>, а на затылке у неё (яркие, красные) пёрышки. У птицы (сильный острый прямой) клюв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1. Какое описание отличается большей полнотой?</a:t>
            </a:r>
          </a:p>
          <a:p>
            <a:pPr eaLnBrk="1" hangingPunct="1">
              <a:defRPr/>
            </a:pPr>
            <a:r>
              <a:rPr lang="ru-RU" dirty="0" smtClean="0"/>
              <a:t>2. Укажите слова, благодаря которым описание дятла стало более точным.</a:t>
            </a:r>
          </a:p>
          <a:p>
            <a:pPr eaLnBrk="1" hangingPunct="1">
              <a:defRPr/>
            </a:pPr>
            <a:r>
              <a:rPr lang="ru-RU" dirty="0" smtClean="0"/>
              <a:t>3. К какой части речи они относятся?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8000" dirty="0" smtClean="0"/>
              <a:t>Это прилагательные!!!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i="1" smtClean="0"/>
              <a:t>Что же такое прилагательное?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400" smtClean="0"/>
              <a:t>Прилагательное – это часть речи, которая обозначает </a:t>
            </a:r>
            <a:r>
              <a:rPr lang="ru-RU" sz="4400" i="1" smtClean="0"/>
              <a:t>признак предмета</a:t>
            </a:r>
            <a:r>
              <a:rPr lang="ru-RU" sz="4400" smtClean="0"/>
              <a:t>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400" smtClean="0"/>
              <a:t>Прилагательное отвечает на вопросы </a:t>
            </a:r>
            <a:r>
              <a:rPr lang="ru-RU" sz="4400" i="1" smtClean="0"/>
              <a:t>какой? чей?</a:t>
            </a:r>
            <a:r>
              <a:rPr lang="ru-RU" sz="4400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smtClean="0"/>
              <a:t>Запишем предложения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i="1" smtClean="0"/>
              <a:t>Бесстрашные альпинисты покоряют горные вершины.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Какова синтаксическая роль прилагательных?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i="1" smtClean="0"/>
              <a:t>Вода в озере холодная.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Какова синтаксическая роль прилагательного в этом предложении?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i="1" smtClean="0"/>
              <a:t>Роль прилагательного в предложении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5963"/>
            <a:ext cx="8229600" cy="41402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mtClean="0"/>
              <a:t>   </a:t>
            </a:r>
            <a:r>
              <a:rPr lang="ru-RU" sz="4000" smtClean="0"/>
              <a:t>Прилагательное в предложении может выполнять функции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i="1" smtClean="0"/>
              <a:t>определения</a:t>
            </a:r>
            <a:r>
              <a:rPr lang="ru-RU" sz="4000" smtClean="0"/>
              <a:t>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i="1" smtClean="0"/>
              <a:t>сказуемого</a:t>
            </a:r>
            <a:r>
              <a:rPr lang="ru-RU" sz="4000" smtClean="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5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i="1" smtClean="0"/>
              <a:t>Морфологические признаки прилагательного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20938"/>
            <a:ext cx="8229600" cy="37052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smtClean="0"/>
              <a:t>Чтобы определить признаки прилагательного, просклоняем словосочетания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i="1" smtClean="0"/>
              <a:t>теплый хлеб</a:t>
            </a:r>
            <a:r>
              <a:rPr lang="ru-RU" sz="4000" smtClean="0"/>
              <a:t>,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i="1" smtClean="0"/>
              <a:t>свежее молоко.</a:t>
            </a:r>
            <a:endParaRPr lang="ru-RU" sz="4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Как изменились прилагательные?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От чего зависит окончание прилагательных?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Определите род и число существительных.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Могут ли существительные и прилагательные быть разного рода и числа?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Можно ли определить род у прилагательных во множественном числе?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171</TotalTime>
  <Words>394</Words>
  <Application>Microsoft Office PowerPoint</Application>
  <PresentationFormat>Экран (4:3)</PresentationFormat>
  <Paragraphs>62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Garamond</vt:lpstr>
      <vt:lpstr>Arial</vt:lpstr>
      <vt:lpstr>Wingdings</vt:lpstr>
      <vt:lpstr>Calibri</vt:lpstr>
      <vt:lpstr>Течение</vt:lpstr>
      <vt:lpstr>Имя прилагательное как часть речи. Синтаксическая роль в предложении</vt:lpstr>
      <vt:lpstr>Сначала прочитайте текст без слов, заключённых в скобки, потом -  с этими словами.</vt:lpstr>
      <vt:lpstr>Слайд 3</vt:lpstr>
      <vt:lpstr>Слайд 4</vt:lpstr>
      <vt:lpstr>Что же такое прилагательное?</vt:lpstr>
      <vt:lpstr>Запишем предложения</vt:lpstr>
      <vt:lpstr>Роль прилагательного в предложении</vt:lpstr>
      <vt:lpstr>Морфологические признаки прилагательного</vt:lpstr>
      <vt:lpstr>Слайд 9</vt:lpstr>
      <vt:lpstr>Сделаем вывод</vt:lpstr>
      <vt:lpstr>Слайд 11</vt:lpstr>
      <vt:lpstr>Физкультминутка </vt:lpstr>
      <vt:lpstr>Подари предмету признак</vt:lpstr>
      <vt:lpstr>Кто это? Что это?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прилагательное как часть речи.</dc:title>
  <dc:creator>Алексей</dc:creator>
  <cp:lastModifiedBy>дом</cp:lastModifiedBy>
  <cp:revision>5</cp:revision>
  <dcterms:created xsi:type="dcterms:W3CDTF">2014-03-03T08:22:35Z</dcterms:created>
  <dcterms:modified xsi:type="dcterms:W3CDTF">2020-04-12T10:47:47Z</dcterms:modified>
</cp:coreProperties>
</file>