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0066"/>
    <a:srgbClr val="000099"/>
    <a:srgbClr val="0033CC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3" Type="http://schemas.openxmlformats.org/officeDocument/2006/relationships/image" Target="../media/image4.gi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" Type="http://schemas.openxmlformats.org/officeDocument/2006/relationships/image" Target="../media/image2.jpeg"/><Relationship Id="rId16" Type="http://schemas.openxmlformats.org/officeDocument/2006/relationships/image" Target="http://razvitierebenka.info/wp-content/gallery/kartochki-frukty-ovoshhi-yagody/%D0%BB%D1%83%D0%BA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3" Type="http://schemas.openxmlformats.org/officeDocument/2006/relationships/image" Target="../media/image4.gi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" Type="http://schemas.openxmlformats.org/officeDocument/2006/relationships/image" Target="../media/image2.jpeg"/><Relationship Id="rId16" Type="http://schemas.openxmlformats.org/officeDocument/2006/relationships/image" Target="http://razvitierebenka.info/wp-content/gallery/kartochki-frukty-ovoshhi-yagody/%D0%BB%D1%83%D0%BA.png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8.jpeg"/><Relationship Id="rId18" Type="http://schemas.openxmlformats.org/officeDocument/2006/relationships/image" Target="../media/image31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12" Type="http://schemas.microsoft.com/office/2007/relationships/hdphoto" Target="../media/hdphoto1.wdp"/><Relationship Id="rId17" Type="http://schemas.microsoft.com/office/2007/relationships/hdphoto" Target="../media/hdphoto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5" Type="http://schemas.openxmlformats.org/officeDocument/2006/relationships/image" Target="../media/image30.png"/><Relationship Id="rId19" Type="http://schemas.openxmlformats.org/officeDocument/2006/relationships/image" Target="../media/image32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iveinternet.ru/images/attach/c/4/80/851/80851719_j193366_126258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000504"/>
            <a:ext cx="800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Интерактивная игра для младших дошкольников</a:t>
            </a:r>
            <a:r>
              <a:rPr lang="ru-RU" sz="2400" dirty="0" smtClean="0">
                <a:solidFill>
                  <a:srgbClr val="FFFF00"/>
                </a:solidFill>
              </a:rPr>
              <a:t>: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715016"/>
            <a:ext cx="4285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latin typeface="Bahnschrift Condensed" pitchFamily="34" charset="0"/>
              </a:rPr>
              <a:t>Играем с Машей и Мишей»</a:t>
            </a:r>
            <a:endParaRPr lang="ru-RU" sz="3600" b="1" dirty="0">
              <a:solidFill>
                <a:srgbClr val="CC0000"/>
              </a:solidFill>
              <a:latin typeface="Bahnschrift Condense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137/136487634.885/0_c311d_368fcb32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31885"/>
            <a:ext cx="9144000" cy="6889885"/>
          </a:xfrm>
          <a:prstGeom prst="rect">
            <a:avLst/>
          </a:prstGeom>
          <a:noFill/>
        </p:spPr>
      </p:pic>
      <p:pic>
        <p:nvPicPr>
          <p:cNvPr id="3" name="Picture 3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714488"/>
            <a:ext cx="7456397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уга 3"/>
          <p:cNvSpPr/>
          <p:nvPr/>
        </p:nvSpPr>
        <p:spPr>
          <a:xfrm rot="4414608">
            <a:off x="628139" y="1079018"/>
            <a:ext cx="3946525" cy="4260850"/>
          </a:xfrm>
          <a:prstGeom prst="arc">
            <a:avLst>
              <a:gd name="adj1" fmla="val 16200000"/>
              <a:gd name="adj2" fmla="val 720211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86644" y="5786454"/>
            <a:ext cx="784225" cy="79216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357818" y="4429132"/>
            <a:ext cx="784225" cy="787400"/>
          </a:xfrm>
          <a:prstGeom prst="flowChartConnector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000628" y="5500702"/>
            <a:ext cx="784225" cy="785813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Блок-схема: узел 11">
            <a:hlinkClick r:id="" action="ppaction://noaction"/>
          </p:cNvPr>
          <p:cNvSpPr/>
          <p:nvPr/>
        </p:nvSpPr>
        <p:spPr>
          <a:xfrm>
            <a:off x="8143900" y="5857892"/>
            <a:ext cx="784225" cy="785813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785794"/>
            <a:ext cx="7245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Помоги Мише собрать бусы  для Маши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429124" y="4429132"/>
            <a:ext cx="784225" cy="7858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215074" y="5786454"/>
            <a:ext cx="784225" cy="785813"/>
          </a:xfrm>
          <a:prstGeom prst="flowChartConnector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86182" y="5643578"/>
            <a:ext cx="782638" cy="792163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4137/136487634.885/0_c311d_368fcb32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1885"/>
            <a:ext cx="9144000" cy="6889885"/>
          </a:xfrm>
          <a:prstGeom prst="rect">
            <a:avLst/>
          </a:prstGeom>
          <a:noFill/>
        </p:spPr>
      </p:pic>
      <p:pic>
        <p:nvPicPr>
          <p:cNvPr id="5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3286124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14544" y="1928802"/>
            <a:ext cx="621510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Яблоко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2066" y="3786190"/>
            <a:ext cx="1268876" cy="1148627"/>
          </a:xfrm>
          <a:prstGeom prst="rect">
            <a:avLst/>
          </a:prstGeom>
        </p:spPr>
      </p:pic>
      <p:pic>
        <p:nvPicPr>
          <p:cNvPr id="8" name="Рисунок 7" descr="Яблоко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86182" y="3571876"/>
            <a:ext cx="1068757" cy="1014390"/>
          </a:xfrm>
          <a:prstGeom prst="rect">
            <a:avLst/>
          </a:prstGeom>
        </p:spPr>
      </p:pic>
      <p:pic>
        <p:nvPicPr>
          <p:cNvPr id="9" name="Рисунок 8" descr="Яблоко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86314" y="4071942"/>
            <a:ext cx="987904" cy="1357140"/>
          </a:xfrm>
          <a:prstGeom prst="rect">
            <a:avLst/>
          </a:prstGeom>
        </p:spPr>
      </p:pic>
      <p:pic>
        <p:nvPicPr>
          <p:cNvPr id="10" name="Рисунок 9" descr="Яблоко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071934" y="4357694"/>
            <a:ext cx="976424" cy="1002784"/>
          </a:xfrm>
          <a:prstGeom prst="rect">
            <a:avLst/>
          </a:prstGeom>
        </p:spPr>
      </p:pic>
      <p:pic>
        <p:nvPicPr>
          <p:cNvPr id="11" name="Рисунок 10" descr="Яблоко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500562" y="3071810"/>
            <a:ext cx="1237642" cy="1052763"/>
          </a:xfrm>
          <a:prstGeom prst="rect">
            <a:avLst/>
          </a:prstGeom>
        </p:spPr>
      </p:pic>
      <p:pic>
        <p:nvPicPr>
          <p:cNvPr id="12" name="Рисунок 11" descr="Яблоко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000496" y="2428868"/>
            <a:ext cx="1284797" cy="10645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3240" y="785794"/>
            <a:ext cx="58067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Помоги Маше  собрать фрукты в корзину,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а Мише овощи в мешок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Рисунок 13" descr="Яблоко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357950" y="5214950"/>
            <a:ext cx="952955" cy="904576"/>
          </a:xfrm>
          <a:prstGeom prst="rect">
            <a:avLst/>
          </a:prstGeom>
        </p:spPr>
      </p:pic>
      <p:pic>
        <p:nvPicPr>
          <p:cNvPr id="15" name="Рисунок 19" descr="http://pngimg.com/uploads/pepper/pepper_PNG3264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286380" y="5572140"/>
            <a:ext cx="811646" cy="94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Яблоко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2004693">
            <a:off x="7581679" y="5186181"/>
            <a:ext cx="1188480" cy="1714512"/>
          </a:xfrm>
          <a:prstGeom prst="rect">
            <a:avLst/>
          </a:prstGeom>
        </p:spPr>
      </p:pic>
      <p:pic>
        <p:nvPicPr>
          <p:cNvPr id="17" name="Рисунок 16" descr="Яблоко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215206" y="4786322"/>
            <a:ext cx="1177363" cy="1095348"/>
          </a:xfrm>
          <a:prstGeom prst="rect">
            <a:avLst/>
          </a:prstGeom>
        </p:spPr>
      </p:pic>
      <p:pic>
        <p:nvPicPr>
          <p:cNvPr id="18" name="Picture 3" descr="http://razvitierebenka.info/wp-content/gallery/kartochki-frukty-ovoshhi-yagody/%D0%BB%D1%83%D0%BA.png"/>
          <p:cNvPicPr>
            <a:picLocks noChangeAspect="1" noChangeArrowheads="1"/>
          </p:cNvPicPr>
          <p:nvPr/>
        </p:nvPicPr>
        <p:blipFill>
          <a:blip r:embed="rId15" r:link="rId16" cstate="email"/>
          <a:srcRect/>
          <a:stretch>
            <a:fillRect/>
          </a:stretch>
        </p:blipFill>
        <p:spPr bwMode="auto">
          <a:xfrm>
            <a:off x="3929058" y="5449709"/>
            <a:ext cx="1201191" cy="140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34" descr="http://badumka.ru/images/89298_persik-png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429388" y="3929066"/>
            <a:ext cx="1228353" cy="137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Яблоко.pn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6000760" y="5588165"/>
            <a:ext cx="840854" cy="1269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00278 0.56157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45 0.53958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8.67362E-19 L -0.4592 0.33333 " pathEditMode="relative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00279 0.35439 " pathEditMode="relative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-0.41666 0.06667 " pathEditMode="relative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5556E-6 L -0.26024 0.3382 " pathEditMode="relative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-0.02338 L -0.41684 0.5173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3.7037E-7 L -0.17221 0.59514 " pathEditMode="relative" ptsTypes="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4137/136487634.885/0_c311d_368fcb32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1885"/>
            <a:ext cx="9144000" cy="6889885"/>
          </a:xfrm>
          <a:prstGeom prst="rect">
            <a:avLst/>
          </a:prstGeom>
          <a:noFill/>
        </p:spPr>
      </p:pic>
      <p:pic>
        <p:nvPicPr>
          <p:cNvPr id="5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785850" y="2428868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428736"/>
            <a:ext cx="621510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Яблоко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2066" y="3786190"/>
            <a:ext cx="1268876" cy="1148627"/>
          </a:xfrm>
          <a:prstGeom prst="rect">
            <a:avLst/>
          </a:prstGeom>
        </p:spPr>
      </p:pic>
      <p:pic>
        <p:nvPicPr>
          <p:cNvPr id="8" name="Рисунок 7" descr="Яблоко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678" y="3571876"/>
            <a:ext cx="1068757" cy="1014390"/>
          </a:xfrm>
          <a:prstGeom prst="rect">
            <a:avLst/>
          </a:prstGeom>
        </p:spPr>
      </p:pic>
      <p:pic>
        <p:nvPicPr>
          <p:cNvPr id="9" name="Рисунок 8" descr="Яблоко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86314" y="4071942"/>
            <a:ext cx="987904" cy="1357140"/>
          </a:xfrm>
          <a:prstGeom prst="rect">
            <a:avLst/>
          </a:prstGeom>
        </p:spPr>
      </p:pic>
      <p:pic>
        <p:nvPicPr>
          <p:cNvPr id="10" name="Рисунок 9" descr="Яблоко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071934" y="4357694"/>
            <a:ext cx="976424" cy="1002784"/>
          </a:xfrm>
          <a:prstGeom prst="rect">
            <a:avLst/>
          </a:prstGeom>
        </p:spPr>
      </p:pic>
      <p:pic>
        <p:nvPicPr>
          <p:cNvPr id="11" name="Рисунок 10" descr="Яблоко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143372" y="3571876"/>
            <a:ext cx="1237642" cy="1052763"/>
          </a:xfrm>
          <a:prstGeom prst="rect">
            <a:avLst/>
          </a:prstGeom>
        </p:spPr>
      </p:pic>
      <p:pic>
        <p:nvPicPr>
          <p:cNvPr id="12" name="Рисунок 11" descr="Яблоко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643306" y="2857496"/>
            <a:ext cx="1284797" cy="10645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3240" y="785794"/>
            <a:ext cx="58067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Помоги Маше  собрать фрукты в корзину,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а Мише овощи в мешок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Рисунок 13" descr="Яблоко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429256" y="5000636"/>
            <a:ext cx="952955" cy="904576"/>
          </a:xfrm>
          <a:prstGeom prst="rect">
            <a:avLst/>
          </a:prstGeom>
        </p:spPr>
      </p:pic>
      <p:pic>
        <p:nvPicPr>
          <p:cNvPr id="15" name="Рисунок 19" descr="http://pngimg.com/uploads/pepper/pepper_PNG3264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286380" y="5572140"/>
            <a:ext cx="811646" cy="94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Яблоко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2004693">
            <a:off x="4517212" y="2757289"/>
            <a:ext cx="1188480" cy="1714512"/>
          </a:xfrm>
          <a:prstGeom prst="rect">
            <a:avLst/>
          </a:prstGeom>
        </p:spPr>
      </p:pic>
      <p:pic>
        <p:nvPicPr>
          <p:cNvPr id="17" name="Рисунок 16" descr="Яблоко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715008" y="4286256"/>
            <a:ext cx="1177363" cy="1095348"/>
          </a:xfrm>
          <a:prstGeom prst="rect">
            <a:avLst/>
          </a:prstGeom>
        </p:spPr>
      </p:pic>
      <p:pic>
        <p:nvPicPr>
          <p:cNvPr id="18" name="Picture 3" descr="http://razvitierebenka.info/wp-content/gallery/kartochki-frukty-ovoshhi-yagody/%D0%BB%D1%83%D0%BA.png"/>
          <p:cNvPicPr>
            <a:picLocks noChangeAspect="1" noChangeArrowheads="1"/>
          </p:cNvPicPr>
          <p:nvPr/>
        </p:nvPicPr>
        <p:blipFill>
          <a:blip r:embed="rId15" r:link="rId16" cstate="email"/>
          <a:srcRect/>
          <a:stretch>
            <a:fillRect/>
          </a:stretch>
        </p:blipFill>
        <p:spPr bwMode="auto">
          <a:xfrm>
            <a:off x="3929058" y="5449709"/>
            <a:ext cx="1201191" cy="140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34" descr="http://badumka.ru/images/89298_persik-png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643306" y="4786322"/>
            <a:ext cx="1228353" cy="137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Яблоко.pn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4857752" y="5588165"/>
            <a:ext cx="840854" cy="1269835"/>
          </a:xfrm>
          <a:prstGeom prst="rect">
            <a:avLst/>
          </a:prstGeom>
        </p:spPr>
      </p:pic>
      <p:pic>
        <p:nvPicPr>
          <p:cNvPr id="21" name="Рисунок 7" descr="http://img-fotki.yandex.ru/get/6102/34907849.40/0_8390d_2e16d4a8_L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857224" y="4000504"/>
            <a:ext cx="2541269" cy="250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1001freedownloads.s3.amazonaws.com/vector/thumb/144513/johnny_automatic_leather_pouch.png"/>
          <p:cNvPicPr/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6715140" y="3929066"/>
            <a:ext cx="217805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00278 0.56157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45 0.53958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8.67362E-19 L -0.4592 0.33333 " pathEditMode="relative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00279 0.35439 " pathEditMode="relative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-0.41666 0.06667 " pathEditMode="relative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5556E-6 L -0.26024 0.3382 " pathEditMode="relative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-0.02338 L -0.41684 0.5173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3.7037E-7 L -0.17221 0.59514 " pathEditMode="relative" ptsTypes="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4308/annaze63.b0/0_3bbe6_56169ba0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214290"/>
            <a:ext cx="8034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Помоги Маше и Мише расселить животных, где кто живёт</a:t>
            </a: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6" name="Picture 5" descr="0_6a776_8fb475e4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24" y="5500702"/>
            <a:ext cx="1873962" cy="108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http://www.intelligame.it/images/large/993078_larg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4645" y="5208860"/>
            <a:ext cx="2529355" cy="164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0_6a771_c2186615_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071942"/>
            <a:ext cx="1861405" cy="128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4429729-thumb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4857760"/>
            <a:ext cx="1320789" cy="171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http://print-salon.ru/gal/data/media/59/1115471_3876257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500570"/>
            <a:ext cx="1214446" cy="154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qrXeb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3929066"/>
            <a:ext cx="1428760" cy="10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свинья" descr="http://im2-tub-ru.yandex.net/i?id=68437055-06-72&amp;n=2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29190" y="5644676"/>
            <a:ext cx="1617766" cy="1213324"/>
          </a:xfrm>
          <a:prstGeom prst="rect">
            <a:avLst/>
          </a:prstGeom>
          <a:noFill/>
        </p:spPr>
      </p:pic>
      <p:pic>
        <p:nvPicPr>
          <p:cNvPr id="14" name="кот" descr="http://im6-tub-ru.yandex.net/i?id=577816789-42-72&amp;n=21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357694"/>
            <a:ext cx="1663636" cy="1247727"/>
          </a:xfrm>
          <a:prstGeom prst="rect">
            <a:avLst/>
          </a:prstGeom>
          <a:noFill/>
        </p:spPr>
      </p:pic>
      <p:pic>
        <p:nvPicPr>
          <p:cNvPr id="15" name="Picture 4" descr="http://img-fotki.yandex.ru/get/4613/66124276.14/0_61ec5_cad3c230_L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4071942"/>
            <a:ext cx="1670595" cy="127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s://static3.nordic.pictures/625513-product_big/schleich-farm-life-ram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572008"/>
            <a:ext cx="2401856" cy="139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s05.radikal.ru/i178/1301/1d/97e9d16ec156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3587490" cy="292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-fotki.yandex.ru/get/6609/83813999.957/0_b06a1_2a971469_L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4357686" y="1214422"/>
            <a:ext cx="4333904" cy="2851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C 0.01389 -0.00903 0.02656 -0.01528 0.04167 -0.01899 C 0.06667 -0.03195 0.09358 -0.03889 0.12031 -0.04283 C 0.14705 -0.05324 0.17431 -0.06158 0.20122 -0.0713 C 0.20955 -0.07431 0.21649 -0.08264 0.225 -0.08565 C 0.23559 -0.09491 0.2474 -0.10093 0.25833 -0.10949 C 0.26962 -0.11829 0.26233 -0.11227 0.27969 -0.12848 C 0.28802 -0.13635 0.29826 -0.14098 0.30712 -0.14746 C 0.3184 -0.15556 0.32917 -0.16482 0.34045 -0.17292 C 0.34948 -0.1794 0.35694 -0.18959 0.36545 -0.19676 C 0.38021 -0.20949 0.39601 -0.21875 0.41076 -0.23172 C 0.41788 -0.23797 0.42639 -0.24098 0.43333 -0.24746 C 0.44288 -0.25625 0.44878 -0.26875 0.45955 -0.27454 C 0.46076 -0.27616 0.46163 -0.27801 0.46302 -0.2794 C 0.46493 -0.28125 0.46736 -0.28195 0.4691 -0.28403 C 0.47014 -0.28519 0.47031 -0.2875 0.47135 -0.28889 C 0.47396 -0.2919 0.47726 -0.29352 0.47969 -0.29676 C 0.48056 -0.29792 0.48125 -0.29885 0.48212 -0.3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1.11111E-6 C 0.00365 -0.01019 0.0066 -0.00833 0.01424 -0.01111 C 0.02657 -0.01551 0.03872 -0.0206 0.05105 -0.02546 C 0.06216 -0.02986 0.0731 -0.03495 0.08438 -0.03819 C 0.11199 -0.0463 0.1382 -0.06204 0.16546 -0.07153 C 0.18195 -0.07731 0.19966 -0.08148 0.21546 -0.09051 C 0.2441 -0.10694 0.27223 -0.12361 0.30105 -0.13958 C 0.31407 -0.14676 0.32674 -0.15671 0.34046 -0.16181 C 0.34167 -0.16296 0.34271 -0.16412 0.34393 -0.16505 C 0.34514 -0.16574 0.34653 -0.16574 0.34758 -0.16667 C 0.36025 -0.17824 0.34115 -0.16528 0.35591 -0.17454 C 0.3606 -0.1831 0.3665 -0.19051 0.37379 -0.19514 C 0.39133 -0.20671 0.36459 -0.18542 0.38334 -0.2 C 0.39619 -0.20995 0.4106 -0.21898 0.42501 -0.22384 C 0.43803 -0.23403 0.45435 -0.23796 0.46893 -0.24282 C 0.47414 -0.24468 0.47935 -0.2456 0.48438 -0.24769 C 0.48681 -0.24861 0.49167 -0.25069 0.49167 -0.25069 L 0.47848 -0.24769 " pathEditMode="relative" ptsTypes="ffffffffffffffff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C -0.03368 -0.01852 -0.06493 -0.04283 -0.09653 -0.06667 C -0.10538 -0.07338 -0.11354 -0.08148 -0.12257 -0.08727 C -0.14115 -0.09908 -0.16302 -0.10533 -0.1809 -0.11898 C -0.20469 -0.13704 -0.22691 -0.1551 -0.25 -0.17454 C -0.25712 -0.18056 -0.26458 -0.19144 -0.27153 -0.19838 C -0.28316 -0.21019 -0.29097 -0.22361 -0.3 -0.2382 C -0.31198 -0.25741 -0.32448 -0.27408 -0.33455 -0.29537 C -0.33698 -0.30047 -0.3408 -0.30417 -0.34288 -0.30949 C -0.34375 -0.31158 -0.34445 -0.31389 -0.34531 -0.31598 C -0.34757 -0.3213 -0.34913 -0.32732 -0.35243 -0.33172 C -0.35556 -0.33588 -0.36198 -0.34445 -0.36198 -0.34445 C -0.36719 -0.35926 -0.37778 -0.36806 -0.38698 -0.37778 C -0.39306 -0.38426 -0.39913 -0.39398 -0.4059 -0.39838 C -0.41285 -0.40764 -0.40886 -0.40301 -0.41788 -0.41111 C -0.4191 -0.41227 -0.42153 -0.41435 -0.42153 -0.41435 C -0.42934 -0.42848 -0.4434 -0.43935 -0.45365 -0.45093 C -0.45712 -0.45486 -0.46129 -0.4588 -0.46424 -0.46343 C -0.46597 -0.46621 -0.46788 -0.47315 -0.46788 -0.47315 " pathEditMode="relative" ptsTypes="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C 0.00816 -0.00648 0.01129 -0.01528 0.01892 -0.02361 C 0.03108 -0.03681 0.04254 -0.04861 0.05347 -0.06343 C 0.05573 -0.06644 0.0592 -0.06736 0.06181 -0.06968 C 0.06788 -0.07523 0.07326 -0.08218 0.07969 -0.08727 C 0.08472 -0.0912 0.09063 -0.09329 0.09514 -0.09838 C 0.10104 -0.10486 0.10573 -0.10949 0.11302 -0.1125 C 0.14757 -0.15046 0.18785 -0.17801 0.22257 -0.21574 C 0.22743 -0.22106 0.23333 -0.225 0.23681 -0.23171 C 0.23767 -0.23333 0.2382 -0.23519 0.23924 -0.23634 C 0.24531 -0.24329 0.25313 -0.2456 0.25955 -0.25231 C 0.26701 -0.26019 0.27292 -0.26991 0.28212 -0.27292 C 0.28629 -0.27685 0.2908 -0.27917 0.29514 -0.28241 C 0.30885 -0.29236 0.32188 -0.30417 0.33559 -0.31412 C 0.34028 -0.31759 0.34601 -0.31898 0.35 -0.32361 C 0.36042 -0.33542 0.35417 -0.33009 0.36892 -0.33796 C 0.37552 -0.34144 0.37813 -0.34954 0.38455 -0.35231 C 0.39115 -0.3588 0.39844 -0.36227 0.4059 -0.36667 C 0.41181 -0.37014 0.4184 -0.37593 0.42379 -0.38079 C 0.42743 -0.38403 0.4316 -0.38843 0.43559 -0.39028 C 0.43872 -0.39167 0.44514 -0.39352 0.44514 -0.39352 C 0.45174 -0.39884 0.4592 -0.4037 0.46667 -0.40625 C 0.47292 -0.41204 0.48108 -0.41481 0.48802 -0.41898 C 0.48924 -0.41968 0.49045 -0.41991 0.49167 -0.4206 C 0.49288 -0.4213 0.49653 -0.42338 0.49514 -0.42361 C 0.49167 -0.42431 0.48802 -0.42269 0.48455 -0.42222 C 0.47865 -0.41968 0.47969 -0.4206 0.48802 -0.4206 " pathEditMode="relative" ptsTypes="ffffffffffffffffffffffffff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C 0.00868 -0.0081 0.0243 -0.01805 0.03455 -0.02222 C 0.03819 -0.02361 0.0408 -0.02338 0.0441 -0.02546 C 0.04896 -0.0287 0.05295 -0.03194 0.05833 -0.03333 C 0.06805 -0.03588 0.08802 -0.03819 0.08802 -0.03819 C 0.10104 -0.04444 0.11476 -0.05069 0.12847 -0.05393 C 0.14375 -0.0618 0.16128 -0.06921 0.17743 -0.07291 C 0.18594 -0.07754 0.19809 -0.08032 0.2059 -0.08727 C 0.21858 -0.09861 0.23715 -0.10602 0.25243 -0.10949 C 0.26632 -0.11713 0.27951 -0.12847 0.2941 -0.13333 C 0.31979 -0.15092 0.35278 -0.17014 0.3809 -0.17778 C 0.3908 -0.18449 0.40139 -0.18727 0.4118 -0.19213 C 0.42066 -0.19629 0.42708 -0.20347 0.43663 -0.20625 C 0.44965 -0.21481 0.4658 -0.22685 0.47969 -0.23171 C 0.4868 -0.23796 0.49444 -0.23773 0.50243 -0.2412 C 0.50451 -0.24213 0.50625 -0.24305 0.50833 -0.24444 C 0.50955 -0.24537 0.51059 -0.24699 0.5118 -0.24768 C 0.51753 -0.25116 0.52448 -0.25208 0.5309 -0.25393 C 0.54028 -0.25671 0.54878 -0.26157 0.55833 -0.26342 C 0.57031 -0.26875 0.58177 -0.27384 0.5941 -0.27616 C 0.61823 -0.28935 0.64583 -0.29537 0.67135 -0.30324 C 0.67448 -0.30532 0.67743 -0.3081 0.6809 -0.30949 C 0.68559 -0.31134 0.69514 -0.31273 0.69514 -0.31273 C 0.70226 -0.31736 0.71024 -0.31875 0.71788 -0.32222 C 0.72344 -0.32477 0.72795 -0.3294 0.73333 -0.33171 C 0.74028 -0.33495 0.7467 -0.3375 0.75347 -0.3412 C 0.76042 -0.34514 0.7566 -0.34051 0.75955 -0.34444 " pathEditMode="relative" ptsTypes="f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C 0.00573 -0.01134 0.01007 -0.02338 0.0184 -0.03055 C 0.02829 -0.05139 0.03941 -0.07083 0.0493 -0.09167 C 0.05364 -0.10093 0.05885 -0.1088 0.06336 -0.11805 C 0.06475 -0.12106 0.06788 -0.12662 0.06788 -0.12639 C 0.07152 -0.1419 0.06649 -0.12361 0.07413 -0.1419 C 0.07847 -0.15208 0.08125 -0.16273 0.08663 -0.17245 C 0.09149 -0.19375 0.10486 -0.21065 0.11128 -0.23125 " pathEditMode="relative" rAng="0" ptsTypes="fffffff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56" y="-1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C -0.01632 -0.01366 -0.03455 -0.02199 -0.05226 -0.03171 C -0.05695 -0.03426 -0.06216 -0.03518 -0.06667 -0.03819 C -0.08959 -0.05324 -0.10486 -0.07176 -0.12604 -0.08912 C -0.13941 -0.10023 -0.15087 -0.11481 -0.16424 -0.12569 C -0.16823 -0.1287 -0.1724 -0.13148 -0.17604 -0.13518 C -0.19601 -0.15509 -0.21302 -0.17893 -0.23212 -0.2 C -0.23906 -0.20764 -0.2467 -0.21412 -0.25347 -0.22222 C -0.25886 -0.2287 -0.26736 -0.24167 -0.27257 -0.24606 C -0.29427 -0.26458 -0.31736 -0.28148 -0.33802 -0.30162 C -0.35469 -0.31782 -0.36945 -0.33657 -0.38802 -0.3493 C -0.39219 -0.35741 -0.4 -0.36273 -0.40712 -0.36504 C -0.41684 -0.37315 -0.42761 -0.37639 -0.43802 -0.38264 C -0.45608 -0.39352 -0.44948 -0.39143 -0.46302 -0.39838 C -0.46841 -0.40116 -0.47448 -0.40324 -0.47969 -0.40648 C -0.48316 -0.40856 -0.48594 -0.41204 -0.48924 -0.41435 " pathEditMode="relative" ptsTypes="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C -0.0257 -0.00394 -0.0507 -0.00972 -0.07622 -0.01597 C -0.08716 -0.02176 -0.09809 -0.02685 -0.10955 -0.03009 C -0.12066 -0.04167 -0.1066 -0.0287 -0.12153 -0.03657 C -0.12535 -0.03866 -0.1283 -0.04259 -0.13212 -0.04444 C -0.13594 -0.0463 -0.14011 -0.04653 -0.1441 -0.04769 C -0.15695 -0.05162 -0.16945 -0.05741 -0.18212 -0.06181 C -0.19167 -0.06505 -0.20296 -0.06898 -0.21198 -0.07454 C -0.22327 -0.08125 -0.23351 -0.09005 -0.24532 -0.09514 C -0.27778 -0.10949 -0.31303 -0.12431 -0.34653 -0.13333 C -0.35417 -0.13866 -0.36198 -0.14051 -0.37032 -0.14282 C -0.37691 -0.15208 -0.38889 -0.15116 -0.39757 -0.15718 C -0.40469 -0.16944 -0.41511 -0.17292 -0.42622 -0.17292 " pathEditMode="relative" ptsTypes="ffffffffffffA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C -0.0132 -0.00903 -0.02743 -0.01157 -0.04167 -0.01759 C -0.06285 -0.02662 -0.08282 -0.03889 -0.10365 -0.04931 C -0.12969 -0.06227 -0.14827 -0.09514 -0.17275 -0.1081 C -0.18334 -0.11991 -0.17726 -0.11389 -0.19167 -0.12546 C -0.20434 -0.13565 -0.19254 -0.12755 -0.20122 -0.13681 C -0.20799 -0.14352 -0.21563 -0.14954 -0.22275 -0.15579 C -0.23472 -0.1662 -0.24427 -0.18148 -0.25608 -0.19236 C -0.25938 -0.19931 -0.26511 -0.20347 -0.27032 -0.2081 C -0.27483 -0.2162 -0.28021 -0.21806 -0.28577 -0.22546 C -0.29722 -0.24074 -0.31285 -0.25208 -0.32622 -0.26505 C -0.33438 -0.27292 -0.34393 -0.28241 -0.35122 -0.29213 C -0.35226 -0.29352 -0.35261 -0.29583 -0.35365 -0.29699 C -0.35504 -0.29838 -0.35695 -0.29861 -0.35834 -0.3 C -0.36042 -0.30185 -0.3625 -0.30394 -0.36441 -0.30648 C -0.3717 -0.3162 -0.37952 -0.325 -0.38698 -0.33495 C -0.39983 -0.35208 -0.41181 -0.36968 -0.42275 -0.38889 C -0.42726 -0.39676 -0.43073 -0.4044 -0.43455 -0.41273 C -0.43611 -0.41597 -0.43941 -0.42222 -0.43941 -0.42222 C -0.44063 -0.42801 -0.44427 -0.43889 -0.44775 -0.44282 " pathEditMode="relative" ptsTypes="fffffffffffffffffff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C -0.01597 -0.01412 -0.03073 -0.03263 -0.04531 -0.0493 C -0.04826 -0.05277 -0.05052 -0.05717 -0.05364 -0.06041 C -0.05694 -0.06365 -0.06093 -0.0655 -0.06441 -0.06828 C -0.07465 -0.07662 -0.08472 -0.08611 -0.09531 -0.09375 C -0.11996 -0.11157 -0.14548 -0.12476 -0.16909 -0.14444 C -0.20121 -0.17129 -0.23246 -0.20208 -0.26198 -0.23333 C -0.27968 -0.25208 -0.29566 -0.27338 -0.31319 -0.29213 C -0.3335 -0.31388 -0.35677 -0.33078 -0.37621 -0.35416 C -0.38646 -0.36643 -0.39635 -0.37916 -0.40607 -0.39213 C -0.41163 -0.39953 -0.41927 -0.40393 -0.425 -0.41111 C -0.43073 -0.41805 -0.43802 -0.425 -0.44288 -0.43333 C -0.44392 -0.43518 -0.44409 -0.43796 -0.44531 -0.43981 C -0.45139 -0.44884 -0.45868 -0.45601 -0.46441 -0.46527 C -0.46736 -0.47013 -0.48698 -0.49861 -0.48698 -0.50648 " pathEditMode="relative" ptsTypes="ffffffffffffff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Каневская</dc:creator>
  <cp:lastModifiedBy>Tomara</cp:lastModifiedBy>
  <cp:revision>20</cp:revision>
  <dcterms:created xsi:type="dcterms:W3CDTF">2020-04-11T12:13:58Z</dcterms:created>
  <dcterms:modified xsi:type="dcterms:W3CDTF">2020-04-12T12:56:41Z</dcterms:modified>
</cp:coreProperties>
</file>