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BFE1C-CA88-49E6-AE6E-3E5EF03E0EC1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D418-14A9-4FDA-A5C3-F3B4B5880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064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BFE1C-CA88-49E6-AE6E-3E5EF03E0EC1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D418-14A9-4FDA-A5C3-F3B4B5880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290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BFE1C-CA88-49E6-AE6E-3E5EF03E0EC1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D418-14A9-4FDA-A5C3-F3B4B5880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6379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BFE1C-CA88-49E6-AE6E-3E5EF03E0EC1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D418-14A9-4FDA-A5C3-F3B4B5880084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8421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BFE1C-CA88-49E6-AE6E-3E5EF03E0EC1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D418-14A9-4FDA-A5C3-F3B4B5880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118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BFE1C-CA88-49E6-AE6E-3E5EF03E0EC1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D418-14A9-4FDA-A5C3-F3B4B5880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9784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BFE1C-CA88-49E6-AE6E-3E5EF03E0EC1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D418-14A9-4FDA-A5C3-F3B4B5880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364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BFE1C-CA88-49E6-AE6E-3E5EF03E0EC1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D418-14A9-4FDA-A5C3-F3B4B5880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5782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BFE1C-CA88-49E6-AE6E-3E5EF03E0EC1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D418-14A9-4FDA-A5C3-F3B4B5880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688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BFE1C-CA88-49E6-AE6E-3E5EF03E0EC1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D418-14A9-4FDA-A5C3-F3B4B5880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529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BFE1C-CA88-49E6-AE6E-3E5EF03E0EC1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D418-14A9-4FDA-A5C3-F3B4B5880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818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BFE1C-CA88-49E6-AE6E-3E5EF03E0EC1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D418-14A9-4FDA-A5C3-F3B4B5880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10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BFE1C-CA88-49E6-AE6E-3E5EF03E0EC1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D418-14A9-4FDA-A5C3-F3B4B5880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053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BFE1C-CA88-49E6-AE6E-3E5EF03E0EC1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D418-14A9-4FDA-A5C3-F3B4B5880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45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BFE1C-CA88-49E6-AE6E-3E5EF03E0EC1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D418-14A9-4FDA-A5C3-F3B4B5880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479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BFE1C-CA88-49E6-AE6E-3E5EF03E0EC1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D418-14A9-4FDA-A5C3-F3B4B5880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70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BFE1C-CA88-49E6-AE6E-3E5EF03E0EC1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DD418-14A9-4FDA-A5C3-F3B4B5880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112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28BFE1C-CA88-49E6-AE6E-3E5EF03E0EC1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2CDD418-14A9-4FDA-A5C3-F3B4B58800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219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Работа в технике «</a:t>
            </a:r>
            <a:r>
              <a:rPr lang="ru-RU" dirty="0" err="1"/>
              <a:t>Изонить</a:t>
            </a:r>
            <a:r>
              <a:rPr lang="ru-RU"/>
              <a:t>»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3589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11353800" cy="1325563"/>
          </a:xfrm>
        </p:spPr>
        <p:txBody>
          <a:bodyPr/>
          <a:lstStyle/>
          <a:p>
            <a:r>
              <a:rPr lang="ru-RU" dirty="0"/>
              <a:t>Солнышко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9919" y="1690688"/>
            <a:ext cx="5507181" cy="4551073"/>
          </a:xfrm>
        </p:spPr>
      </p:pic>
    </p:spTree>
    <p:extLst>
      <p:ext uri="{BB962C8B-B14F-4D97-AF65-F5344CB8AC3E}">
        <p14:creationId xmlns:p14="http://schemas.microsoft.com/office/powerpoint/2010/main" val="1202489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53194" y="281997"/>
            <a:ext cx="16697696" cy="1325563"/>
          </a:xfrm>
        </p:spPr>
        <p:txBody>
          <a:bodyPr/>
          <a:lstStyle/>
          <a:p>
            <a:r>
              <a:rPr lang="ru-RU" dirty="0"/>
              <a:t>Рыбка и море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691" y="1607560"/>
            <a:ext cx="6180632" cy="4607380"/>
          </a:xfrm>
        </p:spPr>
      </p:pic>
    </p:spTree>
    <p:extLst>
      <p:ext uri="{BB962C8B-B14F-4D97-AF65-F5344CB8AC3E}">
        <p14:creationId xmlns:p14="http://schemas.microsoft.com/office/powerpoint/2010/main" val="1125026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9444" y="365125"/>
            <a:ext cx="6127668" cy="1325563"/>
          </a:xfrm>
        </p:spPr>
        <p:txBody>
          <a:bodyPr/>
          <a:lstStyle/>
          <a:p>
            <a:r>
              <a:rPr lang="ru-RU" dirty="0"/>
              <a:t>Снеговик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083" y="1461817"/>
            <a:ext cx="5490853" cy="5396183"/>
          </a:xfrm>
        </p:spPr>
      </p:pic>
    </p:spTree>
    <p:extLst>
      <p:ext uri="{BB962C8B-B14F-4D97-AF65-F5344CB8AC3E}">
        <p14:creationId xmlns:p14="http://schemas.microsoft.com/office/powerpoint/2010/main" val="2663163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             Спасибо за внимание!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3346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795646"/>
            <a:ext cx="10937800" cy="5925788"/>
          </a:xfrm>
        </p:spPr>
        <p:txBody>
          <a:bodyPr>
            <a:normAutofit fontScale="85000" lnSpcReduction="10000"/>
          </a:bodyPr>
          <a:lstStyle/>
          <a:p>
            <a:r>
              <a:rPr lang="ru-RU" b="0" i="0" dirty="0" smtClean="0">
                <a:solidFill>
                  <a:srgbClr val="333333"/>
                </a:solidFill>
                <a:effectLst/>
                <a:latin typeface="Helvetica Neue"/>
              </a:rPr>
              <a:t>Для работы нужно приготовить материал, на котором мы будем выполнять рисунок, он называется фоном, и то, чем мы будем выполнять изображение, – нити.</a:t>
            </a:r>
          </a:p>
          <a:p>
            <a:r>
              <a:rPr lang="ru-RU" b="0" i="0" dirty="0" smtClean="0">
                <a:solidFill>
                  <a:srgbClr val="333333"/>
                </a:solidFill>
                <a:effectLst/>
                <a:latin typeface="Helvetica Neue"/>
              </a:rPr>
              <a:t>Фон для рисунка обязательно должен быть плотным и фактурным, лучше всего взять бархатную или даже наждачную бумагу, а начинающим можно использовать цветной картон. Для выполнения рисунка применяются нити различного цвета и назначения: швейные нити, мулине, ирис.</a:t>
            </a:r>
          </a:p>
          <a:p>
            <a:r>
              <a:rPr lang="ru-RU" b="0" i="0" dirty="0" smtClean="0">
                <a:solidFill>
                  <a:srgbClr val="333333"/>
                </a:solidFill>
                <a:effectLst/>
                <a:latin typeface="Helvetica Neue"/>
              </a:rPr>
              <a:t>Инструменты, необходимые для работы:</a:t>
            </a:r>
          </a:p>
          <a:p>
            <a:r>
              <a:rPr lang="ru-RU" b="0" i="0" dirty="0" smtClean="0">
                <a:solidFill>
                  <a:srgbClr val="333333"/>
                </a:solidFill>
                <a:effectLst/>
                <a:latin typeface="Helvetica Neue"/>
              </a:rPr>
              <a:t>игла;</a:t>
            </a:r>
          </a:p>
          <a:p>
            <a:r>
              <a:rPr lang="ru-RU" b="0" i="0" dirty="0" smtClean="0">
                <a:solidFill>
                  <a:srgbClr val="333333"/>
                </a:solidFill>
                <a:effectLst/>
                <a:latin typeface="Helvetica Neue"/>
              </a:rPr>
              <a:t>шило;</a:t>
            </a:r>
          </a:p>
          <a:p>
            <a:r>
              <a:rPr lang="ru-RU" b="0" i="0" dirty="0" smtClean="0">
                <a:solidFill>
                  <a:srgbClr val="333333"/>
                </a:solidFill>
                <a:effectLst/>
                <a:latin typeface="Helvetica Neue"/>
              </a:rPr>
              <a:t>ножницы;</a:t>
            </a:r>
          </a:p>
          <a:p>
            <a:r>
              <a:rPr lang="ru-RU" b="0" i="0" dirty="0" smtClean="0">
                <a:solidFill>
                  <a:srgbClr val="333333"/>
                </a:solidFill>
                <a:effectLst/>
                <a:latin typeface="Helvetica Neue"/>
              </a:rPr>
              <a:t>циркуль;</a:t>
            </a:r>
          </a:p>
          <a:p>
            <a:r>
              <a:rPr lang="ru-RU" b="0" i="0" dirty="0" smtClean="0">
                <a:solidFill>
                  <a:srgbClr val="333333"/>
                </a:solidFill>
                <a:effectLst/>
                <a:latin typeface="Helvetica Neue"/>
              </a:rPr>
              <a:t>линейка.</a:t>
            </a:r>
          </a:p>
          <a:p>
            <a:r>
              <a:rPr lang="ru-RU" dirty="0" smtClean="0"/>
              <a:t>Для освоения этой техники достаточно знать два основных приема:</a:t>
            </a:r>
          </a:p>
          <a:p>
            <a:r>
              <a:rPr lang="ru-RU" dirty="0" smtClean="0"/>
              <a:t>заполнение угла;</a:t>
            </a:r>
          </a:p>
          <a:p>
            <a:r>
              <a:rPr lang="ru-RU" dirty="0" smtClean="0"/>
              <a:t>заполнение окружности.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24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25630" y="365126"/>
            <a:ext cx="11579430" cy="1095540"/>
          </a:xfrm>
        </p:spPr>
        <p:txBody>
          <a:bodyPr>
            <a:normAutofit/>
          </a:bodyPr>
          <a:lstStyle/>
          <a:p>
            <a:r>
              <a:rPr lang="ru-RU" dirty="0" smtClean="0"/>
              <a:t>    Заполнение угла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888176" y="1151906"/>
            <a:ext cx="10070275" cy="320633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Начертить </a:t>
            </a:r>
            <a:r>
              <a:rPr lang="ru-RU" dirty="0"/>
              <a:t>на изнаночной стороне картона любой угол.</a:t>
            </a:r>
          </a:p>
          <a:p>
            <a:r>
              <a:rPr lang="ru-RU" dirty="0"/>
              <a:t>Разделить каждую сторону угла на 6 (всего 12) равных частей.</a:t>
            </a:r>
          </a:p>
          <a:p>
            <a:r>
              <a:rPr lang="ru-RU" dirty="0"/>
              <a:t>Пронумеровать полученные точки, начиная от вершины. Вершину угла обозначить точкой "О".</a:t>
            </a:r>
          </a:p>
          <a:p>
            <a:r>
              <a:rPr lang="ru-RU" dirty="0"/>
              <a:t>Сделать иглой или шилом проколы во всех точках, кроме вершины (точка «О»)</a:t>
            </a:r>
          </a:p>
          <a:p>
            <a:r>
              <a:rPr lang="ru-RU" dirty="0"/>
              <a:t>Вдеть нить в иглу.</a:t>
            </a:r>
          </a:p>
          <a:p>
            <a:r>
              <a:rPr lang="ru-RU" dirty="0"/>
              <a:t>Заполнить угол по предлагаемой схеме</a:t>
            </a:r>
          </a:p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792" y="3836134"/>
            <a:ext cx="8874872" cy="280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777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6925" y="377001"/>
            <a:ext cx="8610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Заполнение окружности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14452" y="1318161"/>
            <a:ext cx="9662554" cy="192380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Начертить </a:t>
            </a:r>
            <a:r>
              <a:rPr lang="ru-RU" dirty="0"/>
              <a:t>окружность радиусом 50 мм.</a:t>
            </a:r>
          </a:p>
          <a:p>
            <a:r>
              <a:rPr lang="ru-RU" dirty="0"/>
              <a:t>Разделить окружность на 12 равных частей.</a:t>
            </a:r>
          </a:p>
          <a:p>
            <a:r>
              <a:rPr lang="ru-RU" dirty="0"/>
              <a:t>Сделать проколы во всех полученных точках.</a:t>
            </a:r>
          </a:p>
          <a:p>
            <a:r>
              <a:rPr lang="ru-RU" dirty="0"/>
              <a:t>Вдеть нить в иглу.</a:t>
            </a:r>
          </a:p>
          <a:p>
            <a:r>
              <a:rPr lang="ru-RU" dirty="0"/>
              <a:t>Выполнить заполнение окружность по схеме.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43" y="3372592"/>
            <a:ext cx="10556670" cy="333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260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3778" y="365125"/>
            <a:ext cx="10380022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Советы начинающим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1261" y="1318160"/>
            <a:ext cx="11340935" cy="5539839"/>
          </a:xfrm>
        </p:spPr>
        <p:txBody>
          <a:bodyPr>
            <a:normAutofit/>
          </a:bodyPr>
          <a:lstStyle/>
          <a:p>
            <a:r>
              <a:rPr lang="ru-RU" dirty="0" smtClean="0"/>
              <a:t>При </a:t>
            </a:r>
            <a:r>
              <a:rPr lang="ru-RU" dirty="0"/>
              <a:t>заполнении угла на лицевой стороне нити протягиваются от одной стороны угла к другой, на изнаночной стежки располагаются строго по сторонам угла виде пунктирных линий</a:t>
            </a:r>
          </a:p>
          <a:p>
            <a:r>
              <a:rPr lang="ru-RU" dirty="0"/>
              <a:t>При заполнении окружности на лицевой стороне получается рисунок в виде звезды, а на изнаночной нить повторяет линию окружности .</a:t>
            </a:r>
          </a:p>
          <a:p>
            <a:r>
              <a:rPr lang="ru-RU" dirty="0"/>
              <a:t>Если надо удлинить нить, то это можно сделать 2 способами</a:t>
            </a:r>
          </a:p>
          <a:p>
            <a:pPr lvl="1"/>
            <a:r>
              <a:rPr lang="ru-RU" dirty="0"/>
              <a:t>закрепить нить на изнаночной </a:t>
            </a:r>
            <a:r>
              <a:rPr lang="ru-RU" dirty="0" err="1"/>
              <a:t>cтороне</a:t>
            </a:r>
            <a:r>
              <a:rPr lang="ru-RU" dirty="0"/>
              <a:t> и ввести новую с узелком с изнанки на лицо</a:t>
            </a:r>
          </a:p>
          <a:p>
            <a:pPr lvl="1"/>
            <a:r>
              <a:rPr lang="ru-RU" dirty="0"/>
              <a:t>привязать к концу старой нити новую и работать дальше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6207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Попробуйте по данным рисункам выполнить работы, используя основные примы техники "</a:t>
            </a:r>
            <a:r>
              <a:rPr lang="ru-RU" sz="2800" dirty="0" err="1"/>
              <a:t>изонить</a:t>
            </a:r>
            <a:r>
              <a:rPr lang="ru-RU" sz="2800" dirty="0"/>
              <a:t>".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70" y="2332069"/>
            <a:ext cx="4933950" cy="33147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7238" y="2046319"/>
            <a:ext cx="318135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258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508" y="472003"/>
            <a:ext cx="10225643" cy="1325563"/>
          </a:xfrm>
        </p:spPr>
        <p:txBody>
          <a:bodyPr/>
          <a:lstStyle/>
          <a:p>
            <a:r>
              <a:rPr lang="ru-RU" dirty="0" smtClean="0"/>
              <a:t>  Паутинка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36" y="1916319"/>
            <a:ext cx="12016564" cy="2501302"/>
          </a:xfrm>
        </p:spPr>
      </p:pic>
    </p:spTree>
    <p:extLst>
      <p:ext uri="{BB962C8B-B14F-4D97-AF65-F5344CB8AC3E}">
        <p14:creationId xmlns:p14="http://schemas.microsoft.com/office/powerpoint/2010/main" val="2556457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309" y="246372"/>
            <a:ext cx="10515600" cy="1325563"/>
          </a:xfrm>
        </p:spPr>
        <p:txBody>
          <a:bodyPr/>
          <a:lstStyle/>
          <a:p>
            <a:r>
              <a:rPr lang="ru-RU" dirty="0"/>
              <a:t>Ёлочка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327" y="1401288"/>
            <a:ext cx="8357697" cy="5154527"/>
          </a:xfrm>
        </p:spPr>
      </p:pic>
    </p:spTree>
    <p:extLst>
      <p:ext uri="{BB962C8B-B14F-4D97-AF65-F5344CB8AC3E}">
        <p14:creationId xmlns:p14="http://schemas.microsoft.com/office/powerpoint/2010/main" val="3033892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5126" y="365125"/>
            <a:ext cx="6698673" cy="1325563"/>
          </a:xfrm>
        </p:spPr>
        <p:txBody>
          <a:bodyPr/>
          <a:lstStyle/>
          <a:p>
            <a:r>
              <a:rPr lang="ru-RU" dirty="0"/>
              <a:t>Цветы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80" y="2054430"/>
            <a:ext cx="12044420" cy="3574473"/>
          </a:xfrm>
        </p:spPr>
      </p:pic>
    </p:spTree>
    <p:extLst>
      <p:ext uri="{BB962C8B-B14F-4D97-AF65-F5344CB8AC3E}">
        <p14:creationId xmlns:p14="http://schemas.microsoft.com/office/powerpoint/2010/main" val="310525493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18</TotalTime>
  <Words>318</Words>
  <Application>Microsoft Office PowerPoint</Application>
  <PresentationFormat>Широкоэкранный</PresentationFormat>
  <Paragraphs>40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Helvetica Neue</vt:lpstr>
      <vt:lpstr>Tw Cen MT</vt:lpstr>
      <vt:lpstr>Капля</vt:lpstr>
      <vt:lpstr>Работа в технике «Изонить»</vt:lpstr>
      <vt:lpstr>Презентация PowerPoint</vt:lpstr>
      <vt:lpstr>    Заполнение угла </vt:lpstr>
      <vt:lpstr>Заполнение окружности </vt:lpstr>
      <vt:lpstr>Советы начинающим </vt:lpstr>
      <vt:lpstr>Попробуйте по данным рисункам выполнить работы, используя основные примы техники "изонить".</vt:lpstr>
      <vt:lpstr>  Паутинка</vt:lpstr>
      <vt:lpstr>Ёлочка</vt:lpstr>
      <vt:lpstr>Цветы</vt:lpstr>
      <vt:lpstr>Солнышко</vt:lpstr>
      <vt:lpstr>Рыбка и море</vt:lpstr>
      <vt:lpstr>Снеговик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Любовь</dc:creator>
  <cp:lastModifiedBy>Любовь</cp:lastModifiedBy>
  <cp:revision>4</cp:revision>
  <dcterms:created xsi:type="dcterms:W3CDTF">2020-04-12T17:23:17Z</dcterms:created>
  <dcterms:modified xsi:type="dcterms:W3CDTF">2020-04-12T17:43:34Z</dcterms:modified>
</cp:coreProperties>
</file>