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4" r:id="rId2"/>
    <p:sldId id="265" r:id="rId3"/>
    <p:sldId id="266" r:id="rId4"/>
    <p:sldId id="260" r:id="rId5"/>
    <p:sldId id="267" r:id="rId6"/>
    <p:sldId id="261" r:id="rId7"/>
    <p:sldId id="269" r:id="rId8"/>
    <p:sldId id="268" r:id="rId9"/>
    <p:sldId id="270" r:id="rId10"/>
    <p:sldId id="271" r:id="rId11"/>
    <p:sldId id="272" r:id="rId12"/>
    <p:sldId id="262" r:id="rId13"/>
    <p:sldId id="263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2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E4338-4786-4A99-976F-03646B1A6444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F5DC9-550A-4331-B7EA-C6ADFBB43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F5DC9-550A-4331-B7EA-C6ADFBB43B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литература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73331"/>
            <a:ext cx="8352928" cy="6485193"/>
          </a:xfrm>
        </p:spPr>
      </p:pic>
      <p:pic>
        <p:nvPicPr>
          <p:cNvPr id="1026" name="Picture 2" descr="D:\Мои документы\Мои рисунки\книга 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140968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Проанализируйте схему композиции произведения, объясните, в чём её особенность. Зачем необходима именно такая композиция?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106" t="22483" r="18112" b="11224"/>
          <a:stretch>
            <a:fillRect/>
          </a:stretch>
        </p:blipFill>
        <p:spPr bwMode="auto">
          <a:xfrm>
            <a:off x="357157" y="214290"/>
            <a:ext cx="8443291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500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3543296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ПРОШЛОЕ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(отец умирает)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(жена погибает)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ДУХОВНЫЕ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ЦЕННОСТИ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НРАВСТВЕННАЯ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МОРАЛЬ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1000108"/>
            <a:ext cx="3594551" cy="497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БУДУЩЕЕ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нерождённый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ребёнок погиб)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ОБЩЕСТВО 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(изгой)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ОБЩЕСТВЕННЫЕ ЗАКОНЫ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(Статья 193 п. 7-10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Уголовного Кодекса</a:t>
            </a:r>
          </a:p>
          <a:p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РСФСР)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1071546"/>
            <a:ext cx="623889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500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3543296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ПРОШЛОЕ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(отец умирает)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СЕМЬЯ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(жена погибает)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ДУХОВНЫЕ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ЦЕННОСТИ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НРАВСТВЕННАЯ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МОРАЛЬ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1071546"/>
            <a:ext cx="3808865" cy="490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БУДУЩЕЕ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нерождённый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ребёнок погиб)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ОБЩЕСТВО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(изгой)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ОБЩЕСТВЕННЫЕ ЗАКОНЫ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(Статья 193 п. 7-10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Уголовного Кодекса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РСФСР)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1071546"/>
            <a:ext cx="623889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>
            <a:stCxn id="2" idx="1"/>
          </p:cNvCxnSpPr>
          <p:nvPr/>
        </p:nvCxnSpPr>
        <p:spPr>
          <a:xfrm rot="10800000" flipH="1" flipV="1">
            <a:off x="457200" y="846138"/>
            <a:ext cx="2543164" cy="529750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857288" y="2214554"/>
            <a:ext cx="5072098" cy="264320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3607587" y="2250273"/>
            <a:ext cx="5357850" cy="28575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H="1" flipV="1">
            <a:off x="5500694" y="1000108"/>
            <a:ext cx="2543164" cy="529750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500430" y="114298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347864" y="980728"/>
            <a:ext cx="1857388" cy="507209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501811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Человек остался один. Он никому не нужен, ему осталась только жизнь без связей с внешним миром, жизнь дикого зверя. Ему действительно: «На людях нам больше не жить!» нравственно и для себя, и для людей он умер, да и для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Настёны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жизнь без людей невозможна. Прямых авторских оценок нет, но через народное мнение выражает Валентин Григорьевич своё отношение 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Настёне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её поступку. Самопожертвование заслуживает нравственного оправдания. Писатель создаёт ситуацию, которая помогает главным героям раскрыться глубоко и откровенно.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забудьте ответить на вопросы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21497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Докажите, что «Живи и помни» - это повесть о войне.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Мы привыкли, что в центре произведения – герой, а здесь – антигерой: дезертир. Зачем это надо автору?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проблемы затрагивает автор текста?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Проанализируйте схему композиции произведения, объясните, в чём её особенность. Зачем необходима именно такая композиция?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50072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Литература даёт богатейший материал для осмысления нравственных вопросов, оказывает влияние на формирование личности, влияет на мировоззрение человека.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В. В. Путин не случайно отметил, что современное российское общество испытывает явный дефицит духовных скреп – милосердия, сочувствия, сострадания друг другу, поддержки и взаимопомощи, – дефицит того, что всегда, во все времена исторические делало нас крепче, сильнее, чем мы всегда гордились. Замалчивать проблемы нельзя, только честно признав, что они существуют, можно постараться их решить.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 марта 2015 года не стало Валентина Григорьевича Распутина, ушёл из жизни яркий писатель современности. В своих произведениях он не обходит острые углы, поднимает важные проблемы. Давайте услышим голос самого В. П. Астафьева, послушаем оценку его творчества, данную людьми, лично его знавшими.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картинка-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хозяин\Pictures\распутин 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12196"/>
            <a:ext cx="4286280" cy="636587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Наша страна отмечает в этом году 75 лет со Дня Победы в Великой Отечественной войне. Докажите, что «Живи и помни» - это повесть о войне.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картинка-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5720" y="214290"/>
            <a:ext cx="759009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Тема урока: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ndalus" pitchFamily="18" charset="-78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На людях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нам больше не жить!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ndalus" pitchFamily="18" charset="-78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 (Нравственная проблематика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произведения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ndalus" pitchFamily="18" charset="-78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Живи и помни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ndalus" pitchFamily="18" charset="-78"/>
              </a:rPr>
              <a:t>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Andalus" pitchFamily="18" charset="-78"/>
              </a:rPr>
              <a:t>В. Г. Распутина)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ndalus" pitchFamily="18" charset="-78"/>
            </a:endParaRPr>
          </a:p>
        </p:txBody>
      </p:sp>
      <p:pic>
        <p:nvPicPr>
          <p:cNvPr id="6146" name="Picture 2" descr="C:\Users\хозяин\Pictures\живи и помни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761005"/>
            <a:ext cx="2528886" cy="39191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3235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Замыслом сюжета этой повести явились воспоминания детства: «Я помню, как недалеко от нашей деревни обнаружили дезертира. Он долго скрывался, жил в стороне от человеческого жилья Он озлобился, убил теленка, у кого-то что-то украл. Я помню, как через всю деревню вели заросшего, страшного человека. Это детское впечатление отложилось в памяти и через много лет проклюнулось зернышко сюжета».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привыкли, что в центре произведения – герой, а здесь – антигерой: дезертир. Зачем это надо автору?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Какие проблемы затрагивает автор текста?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543" t="27839" r="19887" b="17538"/>
          <a:stretch>
            <a:fillRect/>
          </a:stretch>
        </p:blipFill>
        <p:spPr bwMode="auto">
          <a:xfrm>
            <a:off x="214282" y="285728"/>
            <a:ext cx="875625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</TotalTime>
  <Words>548</Words>
  <Application>Microsoft Office PowerPoint</Application>
  <PresentationFormat>Экран (4:3)</PresentationFormat>
  <Paragraphs>61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Не забудьте ответить на вопросы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хозяин</cp:lastModifiedBy>
  <cp:revision>24</cp:revision>
  <dcterms:created xsi:type="dcterms:W3CDTF">2015-04-15T20:45:19Z</dcterms:created>
  <dcterms:modified xsi:type="dcterms:W3CDTF">2020-04-12T10:40:55Z</dcterms:modified>
</cp:coreProperties>
</file>