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684" autoAdjust="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88832" cy="114300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i="1" dirty="0" smtClean="0"/>
              <a:t>Космическое путешествие</a:t>
            </a:r>
            <a:endParaRPr lang="ru-RU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412776"/>
            <a:ext cx="7488832" cy="5256584"/>
          </a:xfrm>
        </p:spPr>
      </p:pic>
    </p:spTree>
    <p:extLst>
      <p:ext uri="{BB962C8B-B14F-4D97-AF65-F5344CB8AC3E}">
        <p14:creationId xmlns:p14="http://schemas.microsoft.com/office/powerpoint/2010/main" val="185233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2656"/>
            <a:ext cx="8712967" cy="6192688"/>
          </a:xfrm>
        </p:spPr>
      </p:pic>
    </p:spTree>
    <p:extLst>
      <p:ext uri="{BB962C8B-B14F-4D97-AF65-F5344CB8AC3E}">
        <p14:creationId xmlns:p14="http://schemas.microsoft.com/office/powerpoint/2010/main" val="83631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2656"/>
            <a:ext cx="8568951" cy="6192688"/>
          </a:xfrm>
        </p:spPr>
      </p:pic>
    </p:spTree>
    <p:extLst>
      <p:ext uri="{BB962C8B-B14F-4D97-AF65-F5344CB8AC3E}">
        <p14:creationId xmlns:p14="http://schemas.microsoft.com/office/powerpoint/2010/main" val="324371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8784976" cy="6669359"/>
          </a:xfrm>
        </p:spPr>
      </p:pic>
    </p:spTree>
    <p:extLst>
      <p:ext uri="{BB962C8B-B14F-4D97-AF65-F5344CB8AC3E}">
        <p14:creationId xmlns:p14="http://schemas.microsoft.com/office/powerpoint/2010/main" val="195189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3012"/>
            <a:ext cx="7272808" cy="6669360"/>
          </a:xfrm>
        </p:spPr>
      </p:pic>
    </p:spTree>
    <p:extLst>
      <p:ext uri="{BB962C8B-B14F-4D97-AF65-F5344CB8AC3E}">
        <p14:creationId xmlns:p14="http://schemas.microsoft.com/office/powerpoint/2010/main" val="41287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8640960" cy="6552728"/>
          </a:xfrm>
        </p:spPr>
      </p:pic>
    </p:spTree>
    <p:extLst>
      <p:ext uri="{BB962C8B-B14F-4D97-AF65-F5344CB8AC3E}">
        <p14:creationId xmlns:p14="http://schemas.microsoft.com/office/powerpoint/2010/main" val="413840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57752"/>
            <a:ext cx="8712968" cy="6597352"/>
          </a:xfrm>
        </p:spPr>
      </p:pic>
    </p:spTree>
    <p:extLst>
      <p:ext uri="{BB962C8B-B14F-4D97-AF65-F5344CB8AC3E}">
        <p14:creationId xmlns:p14="http://schemas.microsoft.com/office/powerpoint/2010/main" val="273496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8784976" cy="6480720"/>
          </a:xfrm>
        </p:spPr>
      </p:pic>
    </p:spTree>
    <p:extLst>
      <p:ext uri="{BB962C8B-B14F-4D97-AF65-F5344CB8AC3E}">
        <p14:creationId xmlns:p14="http://schemas.microsoft.com/office/powerpoint/2010/main" val="126534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6672"/>
            <a:ext cx="9144000" cy="5976664"/>
          </a:xfrm>
        </p:spPr>
      </p:pic>
    </p:spTree>
    <p:extLst>
      <p:ext uri="{BB962C8B-B14F-4D97-AF65-F5344CB8AC3E}">
        <p14:creationId xmlns:p14="http://schemas.microsoft.com/office/powerpoint/2010/main" val="429002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8784976" cy="6480719"/>
          </a:xfrm>
        </p:spPr>
      </p:pic>
    </p:spTree>
    <p:extLst>
      <p:ext uri="{BB962C8B-B14F-4D97-AF65-F5344CB8AC3E}">
        <p14:creationId xmlns:p14="http://schemas.microsoft.com/office/powerpoint/2010/main" val="276402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0"/>
            <a:ext cx="8352928" cy="6843079"/>
          </a:xfrm>
        </p:spPr>
      </p:pic>
    </p:spTree>
    <p:extLst>
      <p:ext uri="{BB962C8B-B14F-4D97-AF65-F5344CB8AC3E}">
        <p14:creationId xmlns:p14="http://schemas.microsoft.com/office/powerpoint/2010/main" val="52291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8686800" cy="614698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952" y="2563022"/>
            <a:ext cx="2493911" cy="250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7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447" y="144838"/>
            <a:ext cx="4260731" cy="30681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812" y="260648"/>
            <a:ext cx="3914051" cy="29355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6333" y="3317965"/>
            <a:ext cx="3707530" cy="35010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442647"/>
            <a:ext cx="4610286" cy="337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733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861048"/>
            <a:ext cx="4026024" cy="28083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789040"/>
            <a:ext cx="4410236" cy="2880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32656"/>
            <a:ext cx="3726667" cy="33530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4211" y="332656"/>
            <a:ext cx="4572001" cy="335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02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76672"/>
            <a:ext cx="8784976" cy="6120680"/>
          </a:xfrm>
        </p:spPr>
      </p:pic>
    </p:spTree>
    <p:extLst>
      <p:ext uri="{BB962C8B-B14F-4D97-AF65-F5344CB8AC3E}">
        <p14:creationId xmlns:p14="http://schemas.microsoft.com/office/powerpoint/2010/main" val="415738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620688"/>
            <a:ext cx="5832648" cy="5904656"/>
          </a:xfrm>
        </p:spPr>
      </p:pic>
    </p:spTree>
    <p:extLst>
      <p:ext uri="{BB962C8B-B14F-4D97-AF65-F5344CB8AC3E}">
        <p14:creationId xmlns:p14="http://schemas.microsoft.com/office/powerpoint/2010/main" val="4824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76672"/>
            <a:ext cx="6552728" cy="6048672"/>
          </a:xfrm>
        </p:spPr>
      </p:pic>
    </p:spTree>
    <p:extLst>
      <p:ext uri="{BB962C8B-B14F-4D97-AF65-F5344CB8AC3E}">
        <p14:creationId xmlns:p14="http://schemas.microsoft.com/office/powerpoint/2010/main" val="211435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32656"/>
            <a:ext cx="5257890" cy="6264696"/>
          </a:xfrm>
        </p:spPr>
      </p:pic>
    </p:spTree>
    <p:extLst>
      <p:ext uri="{BB962C8B-B14F-4D97-AF65-F5344CB8AC3E}">
        <p14:creationId xmlns:p14="http://schemas.microsoft.com/office/powerpoint/2010/main" val="364543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36048"/>
            <a:ext cx="6624735" cy="6597352"/>
          </a:xfrm>
        </p:spPr>
      </p:pic>
    </p:spTree>
    <p:extLst>
      <p:ext uri="{BB962C8B-B14F-4D97-AF65-F5344CB8AC3E}">
        <p14:creationId xmlns:p14="http://schemas.microsoft.com/office/powerpoint/2010/main" val="188867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8568952" cy="6120680"/>
          </a:xfrm>
        </p:spPr>
      </p:pic>
    </p:spTree>
    <p:extLst>
      <p:ext uri="{BB962C8B-B14F-4D97-AF65-F5344CB8AC3E}">
        <p14:creationId xmlns:p14="http://schemas.microsoft.com/office/powerpoint/2010/main" val="212090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8496944" cy="6408712"/>
          </a:xfrm>
        </p:spPr>
      </p:pic>
    </p:spTree>
    <p:extLst>
      <p:ext uri="{BB962C8B-B14F-4D97-AF65-F5344CB8AC3E}">
        <p14:creationId xmlns:p14="http://schemas.microsoft.com/office/powerpoint/2010/main" val="218550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568952" cy="6408712"/>
          </a:xfrm>
        </p:spPr>
      </p:pic>
    </p:spTree>
    <p:extLst>
      <p:ext uri="{BB962C8B-B14F-4D97-AF65-F5344CB8AC3E}">
        <p14:creationId xmlns:p14="http://schemas.microsoft.com/office/powerpoint/2010/main" val="297279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2</Words>
  <Application>Microsoft Office PowerPoint</Application>
  <PresentationFormat>Экран (4:3)</PresentationFormat>
  <Paragraphs>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Космическое путешествие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12</cp:revision>
  <dcterms:created xsi:type="dcterms:W3CDTF">2020-04-09T10:55:28Z</dcterms:created>
  <dcterms:modified xsi:type="dcterms:W3CDTF">2020-04-12T13:45:25Z</dcterms:modified>
</cp:coreProperties>
</file>