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3" r:id="rId4"/>
    <p:sldId id="265" r:id="rId5"/>
    <p:sldId id="264" r:id="rId6"/>
    <p:sldId id="260" r:id="rId7"/>
    <p:sldId id="257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6510_globus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357166"/>
            <a:ext cx="4786346" cy="6043365"/>
          </a:xfr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2143116"/>
            <a:ext cx="92525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«Круговорот воды 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природе» </a:t>
            </a:r>
          </a:p>
          <a:p>
            <a:pPr algn="ctr"/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или </a:t>
            </a:r>
          </a:p>
          <a:p>
            <a:pPr algn="ctr"/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«Путешествие Капельки» 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ним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7704649" cy="2928958"/>
          </a:xfrm>
        </p:spPr>
      </p:pic>
      <p:sp>
        <p:nvSpPr>
          <p:cNvPr id="5" name="TextBox 4"/>
          <p:cNvSpPr txBox="1"/>
          <p:nvPr/>
        </p:nvSpPr>
        <p:spPr>
          <a:xfrm>
            <a:off x="1071538" y="3143248"/>
            <a:ext cx="1714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Жидкое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Дождь</a:t>
            </a:r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3214686"/>
            <a:ext cx="1714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Твёрдое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Лед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Град 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3143248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Газообразное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Туман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Пар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Свойства воды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Вкус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Бесцветная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Безвкусная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Не имеет запаха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4" y="3357562"/>
            <a:ext cx="56436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Прозрачность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0579" y="4200794"/>
            <a:ext cx="56436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Текучесть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044026"/>
            <a:ext cx="37491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Растворитель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29003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Почему не заканчивается вода?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rugovorot-vody-v-priro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19" y="428604"/>
            <a:ext cx="8603993" cy="5974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«Путешествие Капельки»</a:t>
            </a:r>
          </a:p>
        </p:txBody>
      </p:sp>
      <p:pic>
        <p:nvPicPr>
          <p:cNvPr id="5" name="Содержимое 4" descr="kappelka_logo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1571612"/>
            <a:ext cx="4770339" cy="4955395"/>
          </a:xfr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Что вы узнали?</a:t>
            </a:r>
          </a:p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Чему научились?</a:t>
            </a:r>
          </a:p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Что не получилось?</a:t>
            </a:r>
          </a:p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Что хотели бы узнать?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63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Свойства воды</vt:lpstr>
      <vt:lpstr>Презентация PowerPoint</vt:lpstr>
      <vt:lpstr>Презентация PowerPoint</vt:lpstr>
      <vt:lpstr>«Путешествие Капельки»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Henriette</dc:creator>
  <cp:lastModifiedBy>Svetlana Trapeznikova</cp:lastModifiedBy>
  <cp:revision>28</cp:revision>
  <dcterms:created xsi:type="dcterms:W3CDTF">2016-03-08T05:10:31Z</dcterms:created>
  <dcterms:modified xsi:type="dcterms:W3CDTF">2019-03-11T15:17:17Z</dcterms:modified>
</cp:coreProperties>
</file>