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4" r:id="rId7"/>
    <p:sldId id="263" r:id="rId8"/>
    <p:sldId id="261" r:id="rId9"/>
    <p:sldId id="262" r:id="rId10"/>
    <p:sldId id="268" r:id="rId11"/>
    <p:sldId id="271" r:id="rId12"/>
    <p:sldId id="269" r:id="rId13"/>
    <p:sldId id="270" r:id="rId14"/>
    <p:sldId id="267" r:id="rId15"/>
    <p:sldId id="266" r:id="rId16"/>
    <p:sldId id="277" r:id="rId17"/>
    <p:sldId id="276" r:id="rId18"/>
    <p:sldId id="275" r:id="rId19"/>
    <p:sldId id="274" r:id="rId20"/>
    <p:sldId id="273" r:id="rId21"/>
    <p:sldId id="27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3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12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2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81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1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2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2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072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90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5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74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81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D4C50-6DA5-4CA6-8B65-FC809DB6F09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B828D-AEB6-4411-BE25-5544FA437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42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973" y="1305787"/>
            <a:ext cx="8260796" cy="14509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51084" y="4062548"/>
            <a:ext cx="70285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Слабительный  </a:t>
            </a:r>
            <a:r>
              <a:rPr lang="ru-RU" sz="6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чай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581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490" y="216099"/>
            <a:ext cx="76635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 солодки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медицине как легкое слабительное,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отхаркивающее 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мочегонное средство. Кроме того, солодка регулирует водно-солевой обмен, оказывает сильное противовоспалительное действие. Используют её при лечении ревматизма, воспаления почек,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аллергии, сахарного диабета. Она благотворно действует на весь организм.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2694" y="2893755"/>
            <a:ext cx="78464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Настой корня солодки. Для этого одну столовую ложку измельчённого корня солодки (30 г) нужно поместить в эмалированную посуду, залить 200 мл горячей кипяченой воды, закрыть ёмкость крышкой и нагревать в кипящей воде (на водяной бане) 15-20 минут.</a:t>
            </a:r>
          </a:p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настой охлаждают при комнатной температуре 45 минут, процеживают, отжимают оставшееся сырьё. Полученный настой нужно развести кипяченой водой до 200 мл. Хранить настой в прохладном месте не более двух суток.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913" y="544617"/>
            <a:ext cx="3559379" cy="54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2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2175" y="341701"/>
            <a:ext cx="3412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8100">
                  <a:solidFill>
                    <a:srgbClr val="00B0F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Викторина</a:t>
            </a:r>
            <a:endParaRPr lang="ru-RU" sz="5400" b="1" cap="none" spc="0" dirty="0">
              <a:ln w="38100">
                <a:solidFill>
                  <a:srgbClr val="00B0F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886" y="1265031"/>
            <a:ext cx="1180011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растение используется для лечения мелких ран, ушибов, ссадин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0501" y="2995567"/>
            <a:ext cx="2133918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86" y="2020366"/>
            <a:ext cx="5544983" cy="4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0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1621" y="353122"/>
            <a:ext cx="4629152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цветок лечит сердце?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03690" y="2068106"/>
            <a:ext cx="1479892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Ландыш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45" y="1201782"/>
            <a:ext cx="7549929" cy="500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5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4997" y="758071"/>
            <a:ext cx="7925952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растение получило название «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мяун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-трава»?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9500" y="2409743"/>
            <a:ext cx="1805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Валериана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3" b="10489"/>
          <a:stretch/>
        </p:blipFill>
        <p:spPr>
          <a:xfrm>
            <a:off x="5238206" y="1395982"/>
            <a:ext cx="6225458" cy="531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6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609072"/>
            <a:ext cx="1035884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растение, с шипами и красивыми цветами,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придает человеку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снабжает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 витаминами</a:t>
            </a: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5691" y="3010812"/>
            <a:ext cx="1840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567" y="1623452"/>
            <a:ext cx="6221867" cy="483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4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7497" y="433324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Соком какого растения выводят бородавки, им лечат сыпь и чесотку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1162" y="2721248"/>
            <a:ext cx="2763000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Соком чистотела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178" y="1703990"/>
            <a:ext cx="6318297" cy="473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0011" y="358598"/>
            <a:ext cx="6096000" cy="16805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Обожжѐт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огня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и меня,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живѐт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плетня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0011" y="2982505"/>
            <a:ext cx="1465594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974" y="674747"/>
            <a:ext cx="7002906" cy="525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314" y="580667"/>
            <a:ext cx="6096000" cy="22442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рыжий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Ванѐк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Кудрявый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паренѐк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седой, белобрысый,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дунул - глядь, лысый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8839" y="3779339"/>
            <a:ext cx="1866345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7"/>
          <a:stretch/>
        </p:blipFill>
        <p:spPr>
          <a:xfrm>
            <a:off x="5434149" y="812082"/>
            <a:ext cx="6505304" cy="498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1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685" y="485575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Календула лекарственная. Какое второе название этих цветов?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6685" y="2609257"/>
            <a:ext cx="6096000" cy="52225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Ноготки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303" y="1355674"/>
            <a:ext cx="6396582" cy="488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6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6049" y="1125472"/>
            <a:ext cx="6907660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Молодцы, ребята!</a:t>
            </a:r>
          </a:p>
          <a:p>
            <a:pPr algn="ctr"/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8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477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582" y="439288"/>
            <a:ext cx="1052142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ребята!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вами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продолжим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лекарственными растениями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9952" y="1270285"/>
            <a:ext cx="112731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Вспомним: Лекарственные растения – это такие растения, части которых (цветы, плоды, листья, стебель, коренья)  применяются для лечения заболеваний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или животных или же употребляются в качестве сырья для производства лекарственных препаратов.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52" y="3288290"/>
            <a:ext cx="3441325" cy="2580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591" y="3331329"/>
            <a:ext cx="3343838" cy="2574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526" y="3331329"/>
            <a:ext cx="3437431" cy="25747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66684" y="6071407"/>
            <a:ext cx="17273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Липовый цвет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30989" y="5689581"/>
            <a:ext cx="1746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Подорожник</a:t>
            </a:r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06445" y="5689581"/>
            <a:ext cx="1319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Чистотел</a:t>
            </a:r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9478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71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5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298889"/>
            <a:ext cx="11495314" cy="561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 растения были известны человеку с давних времён. Растения были не только источником питания человека.  Занимаясь сбором плодов, кореньев и трав, человек пытался с их помощью избавиться от страданий, которые причиняли ему различные болезни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 indent="457200" algn="just">
              <a:lnSpc>
                <a:spcPct val="15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поколения в поколение передавались сведения о растениях-целителях, легенды и мифы об излечении болезней волшебными травами. Растения-целители исстари почитались и получили название «зелёной аптеки».</a:t>
            </a:r>
          </a:p>
          <a:p>
            <a:pPr lvl="0" indent="457200" algn="just">
              <a:lnSpc>
                <a:spcPct val="15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Руси лекарственные растения применяли также давно, как и в других странах. Сбор дикорастущего сырья и выращивание лекарственных растений получили широкое развитие в период правления  Петра1, издавшего несколько указов, в том числе и об организации «аптекарских огородов» во всех крупных городах России при военных госпиталях. В последствии  из этих « огородов» были организованы прекрасные ботанические сады.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060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7884" y="548984"/>
            <a:ext cx="110265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Фитотерапия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метод лечения различных заболеваний человека, основанный на использовании лекарственных растений и комплексных препаратов из них. Синоним: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траволечение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традиционные методы фитотерапии, являющиеся составной частью традиционной терапии, и медицинские — одно из направлений научной медицины. В современной, в отличие от традиционной, фитотерапевтические препараты практические не применяются самостоятельно. Современная фитотерапия – это лечение травами как дополнение к лекарственной терапии.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 лечения в фитотерапии – это применение настоек, настоев и отваров из лекарственных растений.</a:t>
            </a:r>
          </a:p>
        </p:txBody>
      </p:sp>
    </p:spTree>
    <p:extLst>
      <p:ext uri="{BB962C8B-B14F-4D97-AF65-F5344CB8AC3E}">
        <p14:creationId xmlns:p14="http://schemas.microsoft.com/office/powerpoint/2010/main" val="111495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321" y="1046266"/>
            <a:ext cx="6858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Крушина ломкая или Крушина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ольховидная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— листопадный кустарник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высотой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7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метров. Некоторые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Крушиновых вечнозеленые растения, снабженные колючками.</a:t>
            </a:r>
          </a:p>
          <a:p>
            <a:pPr indent="457200" algn="just"/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Ольховидная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крушина действительно напоминает внешним видом ольху. Ветви крупные, покрыты фиолетово-бурой или темно-серой корой с белыми пятнами. Листья крушины очередные, эллиптические или обратнояйцевидные.</a:t>
            </a:r>
          </a:p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Цветет крушина ломкая в мае-июне. Цветки зеленовато-желтые, собраны в кисть, расположенную в пазухах листьев. Плод крушины — шарообразная ягода с косточками, красная в начале созревания и чёрная в спелом виде, которая созревает в августе-сентябре.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254035" y="0"/>
            <a:ext cx="94836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Травы, обладающие слабительным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действием</a:t>
            </a:r>
          </a:p>
          <a:p>
            <a:pPr lvl="0" indent="457200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Крушина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ольховидная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2321" y="1046266"/>
            <a:ext cx="4794068" cy="517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8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245" y="613177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7200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Отвар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коры крушины: залейте 1 ст. ложку измельченного сырья 200 мл (1 стакан) кипящей воды, поставьте на водяную баню и кипятите 20 минут, процедите через сито или несколько слоев марли и доведите объем отвара до исходного объема кипяченой водой. Принимайте отвар по полстакана 2 раза в сутки (на ночь и утром). 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бычно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слабительный эффект наступает через 8-10 часов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457200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 крушины представляет ценность для медицины. Наилучшим моментом ее сбора является время, когда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сокодвижение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еще не началось — это март-апрель. При ее сборе следует обращать внимание только на молодые побеги.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48277" y="1364797"/>
            <a:ext cx="5905500" cy="407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72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79" r="11059"/>
          <a:stretch/>
        </p:blipFill>
        <p:spPr>
          <a:xfrm>
            <a:off x="6439989" y="587082"/>
            <a:ext cx="5355838" cy="5500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1555" y="874464"/>
            <a:ext cx="58347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Сенна – это полукустарник с ветвями, который вырастает до одного метра в высоту. Нижние ветки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стелятся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земли. Растение растет не один год. Листочки последовательные, расположены на общем черешке, без верхушечной пластинки. На каждом листе расположено до восьми пар вытянутых листочков с цельным краем, зачастую они неравнобокие у основания, прилистники в форме шила. На каждом желтом цветке по пять чашелистиков, они собраны в простые соцветия в пазухе листа в форме кисти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цветения припадает на середину – конец лета. Семя дозревают в первых числах сентября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9656" y="230813"/>
            <a:ext cx="3798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Сенна александрийская</a:t>
            </a:r>
          </a:p>
        </p:txBody>
      </p:sp>
    </p:spTree>
    <p:extLst>
      <p:ext uri="{BB962C8B-B14F-4D97-AF65-F5344CB8AC3E}">
        <p14:creationId xmlns:p14="http://schemas.microsoft.com/office/powerpoint/2010/main" val="429429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634" y="200357"/>
            <a:ext cx="6858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слабят, но при постоянном использовании вызывают привыкание. Поэтому стоит менять это средство с другими слабительными. Помните! Длительное применение слабительных средств может привести к вымыванию полезных солей и раздражению кишечника. </a:t>
            </a: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приготовить мягкое натуральное слабительное средство возьмите 1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лиственной части растения, двести миллилитров холодной воды. Размешайте и пусть продукт настаивается 24 часа. Пить перед сном. Для получения проносного эффекта возьмите одну часть растения и десять частей теплой воды. Поставьте кипятиться на пятнадцать минут. Дайте настоятся в течение часа. Пить по одной столовой ложке трижды в день.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58"/>
          <a:stretch/>
        </p:blipFill>
        <p:spPr>
          <a:xfrm>
            <a:off x="7432766" y="487740"/>
            <a:ext cx="4382010" cy="583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0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5" r="7843"/>
          <a:stretch/>
        </p:blipFill>
        <p:spPr>
          <a:xfrm>
            <a:off x="7171509" y="418011"/>
            <a:ext cx="4585064" cy="60350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67956" y="233345"/>
            <a:ext cx="3063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Солодка уральская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6057" y="926519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растения может превышать один метр. 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достигает грунтовых вод.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Стебли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растения прямостоячие, крепкие, высотой от 40 до 80 сантиметров.</a:t>
            </a: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Венчик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солодки беловато-фиолетового цвета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Плодом солодки уральской является линейно-продолговатый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длиной от 2 до 4 сантиметров. Ширина плода от 5 до 8 миллиметров. Семена растения округло-почковидной формы, гладкие на ощупь и буроватого тона.</a:t>
            </a:r>
          </a:p>
          <a:p>
            <a:pPr indent="457200"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цветёт с июня по июль. Плоды созревают с августа по сентябрь</a:t>
            </a:r>
          </a:p>
        </p:txBody>
      </p:sp>
    </p:spTree>
    <p:extLst>
      <p:ext uri="{BB962C8B-B14F-4D97-AF65-F5344CB8AC3E}">
        <p14:creationId xmlns:p14="http://schemas.microsoft.com/office/powerpoint/2010/main" val="38390764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685</Words>
  <Application>Microsoft Office PowerPoint</Application>
  <PresentationFormat>Широкоэкранный</PresentationFormat>
  <Paragraphs>59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24</cp:revision>
  <dcterms:created xsi:type="dcterms:W3CDTF">2020-04-12T07:32:44Z</dcterms:created>
  <dcterms:modified xsi:type="dcterms:W3CDTF">2020-04-12T11:52:33Z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583466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