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7" r:id="rId4"/>
    <p:sldId id="262" r:id="rId5"/>
    <p:sldId id="274" r:id="rId6"/>
    <p:sldId id="275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 varScale="1">
        <p:scale>
          <a:sx n="101" d="100"/>
          <a:sy n="101" d="100"/>
        </p:scale>
        <p:origin x="30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052736"/>
            <a:ext cx="8640960" cy="2448272"/>
          </a:xfrm>
        </p:spPr>
        <p:txBody>
          <a:bodyPr>
            <a:noAutofit/>
          </a:bodyPr>
          <a:lstStyle/>
          <a:p>
            <a:r>
              <a:rPr lang="ru-RU" sz="5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Лэпбук</a:t>
            </a:r>
            <a:br>
              <a:rPr lang="ru-RU" sz="5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«Великая Победа»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4293096"/>
            <a:ext cx="3960440" cy="1368152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</a:rPr>
              <a:t>Выполнили: </a:t>
            </a:r>
          </a:p>
          <a:p>
            <a:pPr algn="r"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</a:rPr>
              <a:t>Кулагина И.В. </a:t>
            </a:r>
          </a:p>
        </p:txBody>
      </p:sp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7931224" cy="508917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100" b="1" dirty="0"/>
              <a:t>Цель: </a:t>
            </a:r>
            <a:r>
              <a:rPr lang="ru-RU" sz="2400" dirty="0"/>
              <a:t>воспитание гражданско-патриотических чувств у дошкольников,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чувства сопричастности к жизни нашей страны, любовь и уважение к ветеранам ВОВ, к героям, павшим за Родину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формировать представления детей о   городах – героях, о истории возникновения символов Победы: красной гвоздики, георгиевской ленты, вечного огня. Формировать чувство гордости за свой народ, его боевые заслуги; закреплять знания орденах и медалях ВОВ. Уточнять, расширять и активизировать словарь по теме «Великая Победа».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Развивающие: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 познавательный интерес и любознательность, логическое и творческое воображение, память, связную речь, тонкую и общую моторику.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Воспитательные: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в детях нравственно – патриотические чувства. 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597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FEFEE1F-E287-4622-BDE8-DFE690A13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Города –герои</a:t>
            </a:r>
            <a:r>
              <a:rPr lang="ru-RU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23D06F62-B803-49E2-8A68-C4F9DBA4758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724" y="1772816"/>
            <a:ext cx="3748758" cy="3960440"/>
          </a:xfrm>
          <a:prstGeom prst="rect">
            <a:avLst/>
          </a:prstGeom>
        </p:spPr>
      </p:pic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86154206-7FB7-4667-85D0-13C0E61C34DA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11770275"/>
              </p:ext>
            </p:extLst>
          </p:nvPr>
        </p:nvGraphicFramePr>
        <p:xfrm>
          <a:off x="5004048" y="1417639"/>
          <a:ext cx="3312368" cy="4640199"/>
        </p:xfrm>
        <a:graphic>
          <a:graphicData uri="http://schemas.openxmlformats.org/drawingml/2006/table">
            <a:tbl>
              <a:tblPr firstRow="1" firstCol="1" bandRow="1"/>
              <a:tblGrid>
                <a:gridCol w="3312368">
                  <a:extLst>
                    <a:ext uri="{9D8B030D-6E8A-4147-A177-3AD203B41FA5}">
                      <a16:colId xmlns:a16="http://schemas.microsoft.com/office/drawing/2014/main" val="2333728426"/>
                    </a:ext>
                  </a:extLst>
                </a:gridCol>
              </a:tblGrid>
              <a:tr h="423003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Цель: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воспитание 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гражданско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патриотических чувств через знакомство с событиями Великой Отечественной войны, а именно городами – героями.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u="sng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Список городов-героев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Москва                           Ленинград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Новороссийск                Тула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Смоленск                        Мурманск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Волгоград                       Одесса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Керчь                               Севастополь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Киев                                 Минск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Брестская крепость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0267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9598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Медали и ордена.</a:t>
            </a:r>
            <a:endParaRPr lang="ru-RU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ED60970-4D8B-49F1-A502-B63CBDE3ECA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600200"/>
            <a:ext cx="3024335" cy="4680373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754610"/>
            <a:ext cx="4038600" cy="45259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1800" b="1" dirty="0"/>
              <a:t>Цель: </a:t>
            </a:r>
            <a:r>
              <a:rPr lang="ru-RU" sz="1800" dirty="0"/>
              <a:t>познакомить детей с медалями и орденами, которыми награждали воинов в Великую Отечественную войну. Воспитывать уважение к героям Великой Отечественной войны, чувство гордости за свой народ, победивший врага, любовь к Родине.</a:t>
            </a:r>
          </a:p>
          <a:p>
            <a:r>
              <a:rPr lang="ru-RU" sz="1800" dirty="0"/>
              <a:t>Орден Победы</a:t>
            </a:r>
          </a:p>
          <a:p>
            <a:r>
              <a:rPr lang="ru-RU" sz="1800" dirty="0"/>
              <a:t>Орден Славы</a:t>
            </a:r>
          </a:p>
          <a:p>
            <a:r>
              <a:rPr lang="ru-RU" sz="1800" dirty="0"/>
              <a:t>Орден Отечественной войны</a:t>
            </a:r>
          </a:p>
          <a:p>
            <a:r>
              <a:rPr lang="ru-RU" sz="1800" dirty="0"/>
              <a:t>Орден Красной Звезды</a:t>
            </a:r>
          </a:p>
          <a:p>
            <a:r>
              <a:rPr lang="ru-RU" sz="1800" dirty="0"/>
              <a:t>Медаль «Золотая Звезда Героя Советского Союза</a:t>
            </a:r>
          </a:p>
          <a:p>
            <a:r>
              <a:rPr lang="ru-RU" sz="1800" dirty="0"/>
              <a:t>Медаль «За Отвагу»</a:t>
            </a:r>
          </a:p>
          <a:p>
            <a:r>
              <a:rPr lang="ru-RU" sz="1800" dirty="0"/>
              <a:t>Медаль «За боевые заслуги»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5757B6-0AEE-4792-992A-078FF1565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678815" indent="450215">
              <a:lnSpc>
                <a:spcPct val="115000"/>
              </a:lnSpc>
              <a:spcAft>
                <a:spcPts val="0"/>
              </a:spcAft>
            </a:pP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Солдатская пилотка своими руками.</a:t>
            </a:r>
            <a:br>
              <a:rPr lang="ru-RU" sz="3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800" b="1" dirty="0">
              <a:solidFill>
                <a:srgbClr val="C0000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8B3BD36-1218-4D1F-9B77-3E889F19F70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844824"/>
            <a:ext cx="4360742" cy="3374835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F254E9BF-849B-418D-B468-C9E99DAD618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758006"/>
            <a:ext cx="2592288" cy="3461653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936E8A9-99CF-4548-80DA-5CB6A3FFC23B}"/>
              </a:ext>
            </a:extLst>
          </p:cNvPr>
          <p:cNvSpPr/>
          <p:nvPr/>
        </p:nvSpPr>
        <p:spPr>
          <a:xfrm>
            <a:off x="1043608" y="2915108"/>
            <a:ext cx="6768752" cy="345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0320" algn="just">
              <a:lnSpc>
                <a:spcPct val="115000"/>
              </a:lnSpc>
              <a:spcAft>
                <a:spcPts val="100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0320" algn="just">
              <a:lnSpc>
                <a:spcPct val="115000"/>
              </a:lnSpc>
              <a:spcAft>
                <a:spcPts val="100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0320" algn="just">
              <a:lnSpc>
                <a:spcPct val="115000"/>
              </a:lnSpc>
              <a:spcAft>
                <a:spcPts val="100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0320" algn="just">
              <a:lnSpc>
                <a:spcPct val="115000"/>
              </a:lnSpc>
              <a:spcAft>
                <a:spcPts val="100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0320" algn="just">
              <a:lnSpc>
                <a:spcPct val="115000"/>
              </a:lnSpc>
              <a:spcAft>
                <a:spcPts val="100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0320" algn="just">
              <a:lnSpc>
                <a:spcPct val="115000"/>
              </a:lnSpc>
              <a:spcAft>
                <a:spcPts val="100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0320"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учить детей делать оригами, развивать тонкую и общую моторику рук, воспитывать наблюдательность.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796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A9DEEF-0709-4038-898C-EF3BF8EB2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Раскраски, посвящённые Великой Победе.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7F4D023-AECF-4704-8E35-8958CA84F35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968" y="2087469"/>
            <a:ext cx="3780040" cy="2985872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49EDBFB5-C611-47B5-BF09-FD05E3A6E73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034157"/>
            <a:ext cx="4019200" cy="3012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119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A8BB5E-E668-49DC-BEC6-E14DB27AF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Книжка-малышка </a:t>
            </a:r>
            <a:br>
              <a:rPr lang="ru-RU" sz="3600" b="1" dirty="0">
                <a:solidFill>
                  <a:srgbClr val="C00000"/>
                </a:solidFill>
              </a:rPr>
            </a:br>
            <a:r>
              <a:rPr lang="ru-RU" sz="3600" b="1" dirty="0">
                <a:solidFill>
                  <a:srgbClr val="C00000"/>
                </a:solidFill>
              </a:rPr>
              <a:t>«Стихотворения о войне»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9B366C0-716D-4294-A28F-13342186FB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4396" y="1698914"/>
            <a:ext cx="5255207" cy="432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2378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262</Words>
  <Application>Microsoft Office PowerPoint</Application>
  <PresentationFormat>Экран (4:3)</PresentationFormat>
  <Paragraphs>40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Лэпбук «Великая Победа»</vt:lpstr>
      <vt:lpstr>Презентация PowerPoint</vt:lpstr>
      <vt:lpstr>Города –герои.</vt:lpstr>
      <vt:lpstr>Медали и ордена.</vt:lpstr>
      <vt:lpstr> Солдатская пилотка своими руками. </vt:lpstr>
      <vt:lpstr>Раскраски, посвящённые Великой Победе.</vt:lpstr>
      <vt:lpstr>Книжка-малышка  «Стихотворения о войне»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Нам дороги эти позабыть нельзя!</dc:title>
  <dc:creator>Ранько Елена</dc:creator>
  <cp:lastModifiedBy>Ярослав Кулагин</cp:lastModifiedBy>
  <cp:revision>40</cp:revision>
  <dcterms:created xsi:type="dcterms:W3CDTF">2015-04-19T15:51:03Z</dcterms:created>
  <dcterms:modified xsi:type="dcterms:W3CDTF">2020-04-12T14:49:00Z</dcterms:modified>
</cp:coreProperties>
</file>