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5"/>
  </p:notesMasterIdLst>
  <p:sldIdLst>
    <p:sldId id="257" r:id="rId2"/>
    <p:sldId id="258" r:id="rId3"/>
    <p:sldId id="262" r:id="rId4"/>
    <p:sldId id="263" r:id="rId5"/>
    <p:sldId id="278" r:id="rId6"/>
    <p:sldId id="279" r:id="rId7"/>
    <p:sldId id="268" r:id="rId8"/>
    <p:sldId id="264" r:id="rId9"/>
    <p:sldId id="281" r:id="rId10"/>
    <p:sldId id="280" r:id="rId11"/>
    <p:sldId id="282" r:id="rId12"/>
    <p:sldId id="283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DAD1B-1115-4098-8F0A-69C9F339876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EC672-25A8-4F15-A7FF-E8DC07B058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10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EC672-25A8-4F15-A7FF-E8DC07B0586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383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01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9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47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566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94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695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900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35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3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3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86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97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6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0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45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168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34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4B7B42-C86A-40D2-BF30-4193116CAD8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0300C3-CB1B-46BB-9AE7-197277580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02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7614" y="2740492"/>
            <a:ext cx="6818811" cy="120032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«Мебель»</a:t>
            </a:r>
            <a:endParaRPr lang="ru-RU" sz="7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7615" y="0"/>
            <a:ext cx="41499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ГБОУ </a:t>
            </a:r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</a:t>
            </a:r>
            <a:r>
              <a:rPr lang="ru-RU" sz="28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кола №1376 ДО 1</a:t>
            </a:r>
            <a:endParaRPr lang="ru-RU" sz="2800" b="1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90894" y="6248791"/>
            <a:ext cx="1939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Москва 2020</a:t>
            </a:r>
            <a:endParaRPr lang="ru-RU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28753" y="1432792"/>
            <a:ext cx="70134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Ознакомление с предметным окружением</a:t>
            </a:r>
          </a:p>
          <a:p>
            <a:pPr algn="ctr"/>
            <a:r>
              <a:rPr lang="ru-RU" sz="28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 второй младшей группе</a:t>
            </a:r>
            <a:endParaRPr lang="ru-RU" sz="2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66053" y="2544506"/>
            <a:ext cx="242374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4535" y="2987412"/>
            <a:ext cx="2425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Тема:</a:t>
            </a:r>
            <a:endParaRPr lang="ru-RU" sz="5400" b="1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68821" y="4766106"/>
            <a:ext cx="791755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Выполнила: воспитатель </a:t>
            </a:r>
          </a:p>
          <a:p>
            <a:pPr algn="ctr"/>
            <a:r>
              <a:rPr lang="ru-RU" sz="28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            </a:t>
            </a:r>
            <a:r>
              <a:rPr lang="ru-RU" sz="2800" b="1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Селиверстова А. В.</a:t>
            </a:r>
            <a:endParaRPr lang="ru-RU" sz="2800" b="1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58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1855" y="-95534"/>
            <a:ext cx="104583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Для чего нам необходима</a:t>
            </a:r>
          </a:p>
          <a:p>
            <a:pPr algn="ctr"/>
            <a:r>
              <a:rPr lang="ru-RU" sz="54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мебель?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5912" y="5483198"/>
            <a:ext cx="83070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Шкаф, чтобы … (в шкафу висят и лежат вещи)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5093" y="4590646"/>
            <a:ext cx="56573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Стол, чтобы … (есть, рисовать)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5912" y="3698094"/>
            <a:ext cx="634500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Кровать, чтобы … (спать, отдыхать)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6457" y="2728452"/>
            <a:ext cx="76386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Диван, чтобы … (сидеть, лежать отдыхать)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912" y="1962789"/>
            <a:ext cx="417774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Стул, чтобы … (сидеть)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514" y="4042348"/>
            <a:ext cx="2132856" cy="28156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523" y="2836321"/>
            <a:ext cx="3805117" cy="284115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798" y="1139071"/>
            <a:ext cx="1939684" cy="218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0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8744" y="0"/>
            <a:ext cx="7526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«Скажи наоборот»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070" y="1773619"/>
            <a:ext cx="97577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Шкаф                 высокий, а тумбочка              …</a:t>
            </a:r>
            <a:endParaRPr lang="ru-RU" sz="28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57531" y="3704345"/>
            <a:ext cx="99068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Кресло</a:t>
            </a:r>
            <a:r>
              <a:rPr lang="ru-RU" sz="2800" b="0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мягкое, а табурет                 …</a:t>
            </a:r>
            <a:endParaRPr lang="ru-RU" sz="28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4212" y="5706531"/>
            <a:ext cx="95798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Шкаф                большой, полка                   … </a:t>
            </a:r>
            <a:endParaRPr lang="ru-RU" sz="28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7989" y="4791138"/>
            <a:ext cx="1430299" cy="2066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4125" y="2866031"/>
            <a:ext cx="1405720" cy="1897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78472" y="4868386"/>
            <a:ext cx="2006221" cy="1682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8974" y="2809034"/>
            <a:ext cx="2051373" cy="2073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7989" y="775082"/>
            <a:ext cx="1709533" cy="2420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5346" y="1278330"/>
            <a:ext cx="1358694" cy="1770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324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0757" y="-41453"/>
            <a:ext cx="85475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«Доскажи словечко»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5976" y="3357150"/>
            <a:ext cx="105352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Кофту, брюки, теплый шарф аккуратно сложим … (в шкаф)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5976" y="2649500"/>
            <a:ext cx="108847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Приятно будет милой маме отдохнуть немного  … (на диване)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5976" y="1941850"/>
            <a:ext cx="957666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Мы с вареньем чай попьем за обеденным … (столом)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5976" y="1247624"/>
            <a:ext cx="106522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Сильно захотелось спать? В спальне ждет тебя … (кровать)</a:t>
            </a:r>
            <a:endParaRPr lang="ru-RU" sz="2400" b="0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9491" y="4114710"/>
            <a:ext cx="2819072" cy="2416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61" y="4114710"/>
            <a:ext cx="3128815" cy="2431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8208" y="4151008"/>
            <a:ext cx="2908995" cy="239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4336" y="4151009"/>
            <a:ext cx="2628795" cy="2463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911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2973" y="2967335"/>
            <a:ext cx="9046066" cy="92333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Спасибо за внимание!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5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0629" y="226877"/>
            <a:ext cx="12266021" cy="70173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0" cap="none" spc="0" dirty="0" smtClean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Цель: </a:t>
            </a:r>
          </a:p>
          <a:p>
            <a:r>
              <a:rPr lang="ru-RU" sz="3600" b="0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закрепить у детей представление по теме </a:t>
            </a:r>
            <a:r>
              <a:rPr lang="ru-RU" sz="36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«М</a:t>
            </a:r>
            <a:r>
              <a:rPr lang="ru-RU" sz="3600" b="0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ебели</a:t>
            </a:r>
            <a:r>
              <a:rPr lang="ru-RU" sz="36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»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         Образовательные </a:t>
            </a:r>
            <a:r>
              <a:rPr lang="ru-RU" sz="2400" b="1" dirty="0">
                <a:solidFill>
                  <a:srgbClr val="00B0F0"/>
                </a:solidFill>
                <a:latin typeface="Arial Black" panose="020B0A04020102020204" pitchFamily="34" charset="0"/>
              </a:rPr>
              <a:t>задачи:</a:t>
            </a:r>
            <a:endParaRPr lang="ru-RU" sz="2400" dirty="0">
              <a:solidFill>
                <a:srgbClr val="00B0F0"/>
              </a:solidFill>
              <a:latin typeface="Arial Black" panose="020B0A04020102020204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Закрепить в речи детей обобщающие слова; побуждать поддерживать диалог; учить отвечать на вопросы воспитателя; воспитывать интерес к познавательной деятельности; расширять кругозор.</a:t>
            </a:r>
          </a:p>
          <a:p>
            <a:r>
              <a:rPr lang="ru-RU" sz="2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          Развивающие </a:t>
            </a:r>
            <a:r>
              <a:rPr lang="ru-RU" sz="2400" b="1" dirty="0">
                <a:solidFill>
                  <a:srgbClr val="00B0F0"/>
                </a:solidFill>
                <a:latin typeface="Arial Black" panose="020B0A04020102020204" pitchFamily="34" charset="0"/>
              </a:rPr>
              <a:t>задачи:</a:t>
            </a:r>
            <a:endParaRPr lang="ru-RU" sz="2400" dirty="0">
              <a:solidFill>
                <a:srgbClr val="00B0F0"/>
              </a:solidFill>
              <a:latin typeface="Arial Black" panose="020B0A04020102020204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Развивать вариативное мышление, речь, память, внимание, воображение, умение анализировать.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Развивать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логическое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мышление.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           Воспитательные </a:t>
            </a:r>
            <a:r>
              <a:rPr lang="ru-RU" sz="2400" b="1" dirty="0">
                <a:solidFill>
                  <a:srgbClr val="00B0F0"/>
                </a:solidFill>
                <a:latin typeface="Arial Black" panose="020B0A04020102020204" pitchFamily="34" charset="0"/>
              </a:rPr>
              <a:t>задачи:</a:t>
            </a:r>
            <a:endParaRPr lang="ru-RU" sz="2400" dirty="0">
              <a:solidFill>
                <a:srgbClr val="00B0F0"/>
              </a:solidFill>
              <a:latin typeface="Arial Black" panose="020B0A04020102020204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Воспитывать интерес к занятию, стремление узнать что-то новое, воспитывать доброжелательные отношения со сверстниками.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317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9186" y="0"/>
            <a:ext cx="106346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Как называется каждый из этих предметов?</a:t>
            </a:r>
            <a:endParaRPr lang="ru-RU" sz="32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0036" y="6271378"/>
            <a:ext cx="88729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Назови все предметы одним словом.</a:t>
            </a:r>
            <a:endParaRPr lang="ru-RU" sz="3200" b="1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8868" y="813775"/>
            <a:ext cx="3650960" cy="2837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5025" y="3705598"/>
            <a:ext cx="2715905" cy="2565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21162" y="950627"/>
            <a:ext cx="2118390" cy="2619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967" y="1501254"/>
            <a:ext cx="2652801" cy="2069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08148" y="3848344"/>
            <a:ext cx="4107553" cy="2559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6044" y="3936324"/>
            <a:ext cx="2238232" cy="2388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" t="-198"/>
          <a:stretch/>
        </p:blipFill>
        <p:spPr>
          <a:xfrm>
            <a:off x="2984276" y="656394"/>
            <a:ext cx="1779392" cy="30970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3910432" y="1292912"/>
            <a:ext cx="809185" cy="173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8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143" y="0"/>
            <a:ext cx="94436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Игра «Назови ласково»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235" y="923330"/>
            <a:ext cx="3385082" cy="2662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5172" y="3724711"/>
            <a:ext cx="2451208" cy="2851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1656" y="947566"/>
            <a:ext cx="3545242" cy="2638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5238" y="923330"/>
            <a:ext cx="3545230" cy="2662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56615" y="3724712"/>
            <a:ext cx="3042476" cy="2851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6423" y="3922504"/>
            <a:ext cx="4062549" cy="245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65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0547" y="0"/>
            <a:ext cx="10722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Игра «Четвертый лишний»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5371" y="1119469"/>
            <a:ext cx="7498082" cy="55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6662" y="0"/>
            <a:ext cx="3918858" cy="64666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3"/>
          <a:stretch/>
        </p:blipFill>
        <p:spPr>
          <a:xfrm>
            <a:off x="1936024" y="0"/>
            <a:ext cx="4020638" cy="64834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3263" y="261257"/>
            <a:ext cx="3566160" cy="2821577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956662" y="0"/>
            <a:ext cx="0" cy="64834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3" idx="1"/>
            <a:endCxn id="2" idx="3"/>
          </p:cNvCxnSpPr>
          <p:nvPr/>
        </p:nvCxnSpPr>
        <p:spPr>
          <a:xfrm flipV="1">
            <a:off x="1936024" y="3233329"/>
            <a:ext cx="7939496" cy="84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18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6629" y="0"/>
            <a:ext cx="7236823" cy="675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02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90503" y="0"/>
            <a:ext cx="7550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5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270" y="0"/>
            <a:ext cx="7175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Физкультминутка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328" y="1028675"/>
            <a:ext cx="1203524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u="none" strike="noStrike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                             «Кроватка» </a:t>
            </a:r>
            <a:endParaRPr lang="ru-RU" sz="3600" b="0" i="0" u="none" strike="noStrike" dirty="0" smtClean="0">
              <a:solidFill>
                <a:schemeClr val="accent1">
                  <a:lumMod val="75000"/>
                </a:schemeClr>
              </a:solidFill>
              <a:effectLst/>
              <a:latin typeface="Arial Black" panose="020B0A04020102020204" pitchFamily="34" charset="0"/>
            </a:endParaRPr>
          </a:p>
          <a:p>
            <a:r>
              <a:rPr lang="ru-RU" sz="2800" b="0" i="0" u="none" strike="noStrike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Вот Кирюшкина кроватка, </a:t>
            </a:r>
          </a:p>
          <a:p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(разводят руки в стороны)</a:t>
            </a:r>
            <a:endParaRPr lang="ru-RU" sz="2800" b="0" i="0" u="none" strike="noStrike" dirty="0" smtClean="0">
              <a:solidFill>
                <a:srgbClr val="0070C0"/>
              </a:solidFill>
              <a:effectLst/>
              <a:latin typeface="Arial Black" panose="020B0A04020102020204" pitchFamily="34" charset="0"/>
            </a:endParaRPr>
          </a:p>
          <a:p>
            <a:r>
              <a:rPr lang="ru-RU" sz="2800" b="0" i="0" u="none" strike="noStrike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Чтобы спал </a:t>
            </a:r>
            <a:r>
              <a:rPr lang="ru-RU" sz="2800" b="0" i="0" u="none" strike="noStrike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Кирюшка</a:t>
            </a:r>
            <a:r>
              <a:rPr lang="ru-RU" sz="2800" b="0" i="0" u="none" strike="noStrike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 сладко, </a:t>
            </a:r>
          </a:p>
          <a:p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(приседают, кладут сложенные </a:t>
            </a:r>
          </a:p>
          <a:p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ладони под левую щечку) </a:t>
            </a:r>
            <a:endParaRPr lang="ru-RU" sz="2800" b="0" i="0" u="none" strike="noStrike" dirty="0" smtClean="0">
              <a:solidFill>
                <a:srgbClr val="0070C0"/>
              </a:solidFill>
              <a:effectLst/>
              <a:latin typeface="Arial Black" panose="020B0A04020102020204" pitchFamily="34" charset="0"/>
            </a:endParaRPr>
          </a:p>
          <a:p>
            <a:r>
              <a:rPr lang="ru-RU" sz="2800" b="0" i="0" u="none" strike="noStrike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Чтоб во сне он подрастал, </a:t>
            </a:r>
          </a:p>
          <a:p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(медленно поднимаются) </a:t>
            </a:r>
            <a:endParaRPr lang="ru-RU" sz="2800" b="0" i="0" u="none" strike="noStrike" dirty="0" smtClean="0">
              <a:solidFill>
                <a:srgbClr val="0070C0"/>
              </a:solidFill>
              <a:effectLst/>
              <a:latin typeface="Arial Black" panose="020B0A04020102020204" pitchFamily="34" charset="0"/>
            </a:endParaRPr>
          </a:p>
          <a:p>
            <a:r>
              <a:rPr lang="ru-RU" sz="2800" b="0" i="0" u="none" strike="noStrike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Чтоб большим скорее стал </a:t>
            </a:r>
          </a:p>
          <a:p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(встают на носочки, тянутся</a:t>
            </a:r>
          </a:p>
          <a:p>
            <a:r>
              <a:rPr lang="ru-RU" sz="2800" b="0" i="1" u="none" strike="noStrike" dirty="0" smtClean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 руками вверх)</a:t>
            </a:r>
            <a:endParaRPr lang="ru-RU" sz="2800" b="0" i="0" u="none" strike="noStrike" dirty="0">
              <a:solidFill>
                <a:srgbClr val="0070C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60" y="2944959"/>
            <a:ext cx="6030686" cy="402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5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453</TotalTime>
  <Words>325</Words>
  <Application>Microsoft Office PowerPoint</Application>
  <PresentationFormat>Широкоэкранный</PresentationFormat>
  <Paragraphs>53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29</cp:revision>
  <dcterms:created xsi:type="dcterms:W3CDTF">2020-04-12T08:46:34Z</dcterms:created>
  <dcterms:modified xsi:type="dcterms:W3CDTF">2020-04-12T16:23:17Z</dcterms:modified>
</cp:coreProperties>
</file>