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7" r:id="rId3"/>
    <p:sldId id="262" r:id="rId4"/>
    <p:sldId id="257" r:id="rId5"/>
    <p:sldId id="256" r:id="rId6"/>
    <p:sldId id="258" r:id="rId7"/>
    <p:sldId id="268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A3F7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79" autoAdjust="0"/>
  </p:normalViewPr>
  <p:slideViewPr>
    <p:cSldViewPr>
      <p:cViewPr varScale="1">
        <p:scale>
          <a:sx n="47" d="100"/>
          <a:sy n="47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AAB-A3A8-4592-9741-2D45B560BA90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0A9E-BDC0-43A0-B797-1EED7E6208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AAB-A3A8-4592-9741-2D45B560BA90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0A9E-BDC0-43A0-B797-1EED7E6208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AAB-A3A8-4592-9741-2D45B560BA90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0A9E-BDC0-43A0-B797-1EED7E6208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AAB-A3A8-4592-9741-2D45B560BA90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0A9E-BDC0-43A0-B797-1EED7E6208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AAB-A3A8-4592-9741-2D45B560BA90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0A9E-BDC0-43A0-B797-1EED7E6208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AAB-A3A8-4592-9741-2D45B560BA90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0A9E-BDC0-43A0-B797-1EED7E6208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AAB-A3A8-4592-9741-2D45B560BA90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0A9E-BDC0-43A0-B797-1EED7E6208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AAB-A3A8-4592-9741-2D45B560BA90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0A9E-BDC0-43A0-B797-1EED7E6208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AAB-A3A8-4592-9741-2D45B560BA90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0A9E-BDC0-43A0-B797-1EED7E6208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AAB-A3A8-4592-9741-2D45B560BA90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0A9E-BDC0-43A0-B797-1EED7E6208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3AAB-A3A8-4592-9741-2D45B560BA90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0A9E-BDC0-43A0-B797-1EED7E6208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3AAB-A3A8-4592-9741-2D45B560BA90}" type="datetimeFigureOut">
              <a:rPr lang="ru-RU" smtClean="0"/>
              <a:pPr/>
              <a:t>12.04.2020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E0A9E-BDC0-43A0-B797-1EED7E6208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167"/>
            </a:avLst>
          </a:prstGeom>
          <a:solidFill>
            <a:srgbClr val="A3F7E3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0529" y="2204864"/>
            <a:ext cx="8933471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ru-RU" sz="6600" b="1" dirty="0" smtClean="0">
                <a:solidFill>
                  <a:srgbClr val="009999"/>
                </a:solidFill>
              </a:rPr>
              <a:t>Монастырское</a:t>
            </a:r>
            <a:r>
              <a:rPr lang="ru-RU" sz="6000" b="1" dirty="0" smtClean="0">
                <a:solidFill>
                  <a:srgbClr val="009999"/>
                </a:solidFill>
              </a:rPr>
              <a:t> плетение</a:t>
            </a:r>
            <a:endParaRPr lang="ru-RU" sz="6000" b="1" dirty="0">
              <a:solidFill>
                <a:srgbClr val="0099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76672"/>
            <a:ext cx="7002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ОБРАЗОВАТЕЛЬНОЕ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УЧРЕЖДЕНИЕ ДОПОЛНИТЕЛЬНОГО ОБРАЗОВАНИЯ ЦЕНТР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ТВОРЧЕСТВА И ОБРАЗОВАНИЯ ФРУНЗЕНСКОГО РАЙОНА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5877272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Автор: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Большухина Любовь Васильевна,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 дополнительного образования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4580" name="Picture 4" descr="https://im0-tub-ru.yandex.net/i?id=acbbb6921628004dac03c14533693061-l&amp;n=13"/>
          <p:cNvPicPr>
            <a:picLocks noChangeAspect="1" noChangeArrowheads="1"/>
          </p:cNvPicPr>
          <p:nvPr/>
        </p:nvPicPr>
        <p:blipFill>
          <a:blip r:embed="rId2" cstate="print"/>
          <a:srcRect l="10610" t="10956" r="11138" b="16732"/>
          <a:stretch>
            <a:fillRect/>
          </a:stretch>
        </p:blipFill>
        <p:spPr bwMode="auto">
          <a:xfrm>
            <a:off x="2123728" y="3284984"/>
            <a:ext cx="4608512" cy="2577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Группа 131"/>
          <p:cNvGrpSpPr/>
          <p:nvPr/>
        </p:nvGrpSpPr>
        <p:grpSpPr>
          <a:xfrm>
            <a:off x="4998837" y="2954580"/>
            <a:ext cx="3173562" cy="1266508"/>
            <a:chOff x="1328597" y="548680"/>
            <a:chExt cx="4539547" cy="2160240"/>
          </a:xfrm>
        </p:grpSpPr>
        <p:sp>
          <p:nvSpPr>
            <p:cNvPr id="133" name="Овал 132"/>
            <p:cNvSpPr/>
            <p:nvPr/>
          </p:nvSpPr>
          <p:spPr>
            <a:xfrm>
              <a:off x="1763688" y="54868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4" name="Овал 133"/>
            <p:cNvSpPr/>
            <p:nvPr/>
          </p:nvSpPr>
          <p:spPr>
            <a:xfrm>
              <a:off x="2573017" y="54868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5" name="Овал 134"/>
            <p:cNvSpPr/>
            <p:nvPr/>
          </p:nvSpPr>
          <p:spPr>
            <a:xfrm>
              <a:off x="3382346" y="54868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6" name="Овал 135"/>
            <p:cNvSpPr/>
            <p:nvPr/>
          </p:nvSpPr>
          <p:spPr>
            <a:xfrm>
              <a:off x="4191675" y="54868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7" name="Овал 136"/>
            <p:cNvSpPr/>
            <p:nvPr/>
          </p:nvSpPr>
          <p:spPr>
            <a:xfrm>
              <a:off x="5001005" y="54868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8" name="Овал 137"/>
            <p:cNvSpPr/>
            <p:nvPr/>
          </p:nvSpPr>
          <p:spPr>
            <a:xfrm>
              <a:off x="1328597" y="1831732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9" name="Овал 138"/>
            <p:cNvSpPr/>
            <p:nvPr/>
          </p:nvSpPr>
          <p:spPr>
            <a:xfrm>
              <a:off x="2168352" y="99382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0" name="Овал 139"/>
            <p:cNvSpPr/>
            <p:nvPr/>
          </p:nvSpPr>
          <p:spPr>
            <a:xfrm>
              <a:off x="1359023" y="99382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1" name="Овал 140"/>
            <p:cNvSpPr/>
            <p:nvPr/>
          </p:nvSpPr>
          <p:spPr>
            <a:xfrm>
              <a:off x="1763688" y="132767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2" name="Овал 141"/>
            <p:cNvSpPr/>
            <p:nvPr/>
          </p:nvSpPr>
          <p:spPr>
            <a:xfrm>
              <a:off x="2977682" y="99382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3" name="Овал 142"/>
            <p:cNvSpPr/>
            <p:nvPr/>
          </p:nvSpPr>
          <p:spPr>
            <a:xfrm>
              <a:off x="2573017" y="132767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4" name="Овал 143"/>
            <p:cNvSpPr/>
            <p:nvPr/>
          </p:nvSpPr>
          <p:spPr>
            <a:xfrm>
              <a:off x="3787011" y="99382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5" name="Овал 144"/>
            <p:cNvSpPr/>
            <p:nvPr/>
          </p:nvSpPr>
          <p:spPr>
            <a:xfrm>
              <a:off x="3382346" y="132767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6" name="Овал 145"/>
            <p:cNvSpPr/>
            <p:nvPr/>
          </p:nvSpPr>
          <p:spPr>
            <a:xfrm>
              <a:off x="4596340" y="99382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7" name="Овал 146"/>
            <p:cNvSpPr/>
            <p:nvPr/>
          </p:nvSpPr>
          <p:spPr>
            <a:xfrm>
              <a:off x="4191675" y="132767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8" name="Овал 147"/>
            <p:cNvSpPr/>
            <p:nvPr/>
          </p:nvSpPr>
          <p:spPr>
            <a:xfrm>
              <a:off x="5405669" y="99382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9" name="Овал 148"/>
            <p:cNvSpPr/>
            <p:nvPr/>
          </p:nvSpPr>
          <p:spPr>
            <a:xfrm>
              <a:off x="5001005" y="132767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0" name="Овал 149"/>
            <p:cNvSpPr/>
            <p:nvPr/>
          </p:nvSpPr>
          <p:spPr>
            <a:xfrm>
              <a:off x="2230218" y="181864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1" name="Овал 150"/>
            <p:cNvSpPr/>
            <p:nvPr/>
          </p:nvSpPr>
          <p:spPr>
            <a:xfrm>
              <a:off x="1798170" y="2191772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52" name="Прямая со стрелкой 151"/>
            <p:cNvCxnSpPr>
              <a:stCxn id="141" idx="1"/>
            </p:cNvCxnSpPr>
            <p:nvPr/>
          </p:nvCxnSpPr>
          <p:spPr>
            <a:xfrm>
              <a:off x="1822950" y="1392865"/>
              <a:ext cx="467986" cy="42927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Прямая со стрелкой 152"/>
            <p:cNvCxnSpPr>
              <a:stCxn id="141" idx="6"/>
            </p:cNvCxnSpPr>
            <p:nvPr/>
          </p:nvCxnSpPr>
          <p:spPr>
            <a:xfrm flipH="1">
              <a:off x="1544621" y="1550246"/>
              <a:ext cx="623732" cy="23456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Прямая со стрелкой 153"/>
            <p:cNvCxnSpPr>
              <a:stCxn id="155" idx="5"/>
            </p:cNvCxnSpPr>
            <p:nvPr/>
          </p:nvCxnSpPr>
          <p:spPr>
            <a:xfrm flipV="1">
              <a:off x="2477020" y="1543700"/>
              <a:ext cx="113238" cy="2564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Полилиния 154"/>
            <p:cNvSpPr/>
            <p:nvPr/>
          </p:nvSpPr>
          <p:spPr>
            <a:xfrm>
              <a:off x="1479735" y="1768090"/>
              <a:ext cx="997285" cy="762000"/>
            </a:xfrm>
            <a:custGeom>
              <a:avLst/>
              <a:gdLst>
                <a:gd name="connsiteX0" fmla="*/ 98927 w 997285"/>
                <a:gd name="connsiteY0" fmla="*/ 0 h 762000"/>
                <a:gd name="connsiteX1" fmla="*/ 2674 w 997285"/>
                <a:gd name="connsiteY1" fmla="*/ 256674 h 762000"/>
                <a:gd name="connsiteX2" fmla="*/ 114969 w 997285"/>
                <a:gd name="connsiteY2" fmla="*/ 609600 h 762000"/>
                <a:gd name="connsiteX3" fmla="*/ 499979 w 997285"/>
                <a:gd name="connsiteY3" fmla="*/ 721895 h 762000"/>
                <a:gd name="connsiteX4" fmla="*/ 901032 w 997285"/>
                <a:gd name="connsiteY4" fmla="*/ 368968 h 762000"/>
                <a:gd name="connsiteX5" fmla="*/ 997285 w 997285"/>
                <a:gd name="connsiteY5" fmla="*/ 32084 h 762000"/>
                <a:gd name="connsiteX6" fmla="*/ 997285 w 997285"/>
                <a:gd name="connsiteY6" fmla="*/ 32084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7285" h="762000">
                  <a:moveTo>
                    <a:pt x="98927" y="0"/>
                  </a:moveTo>
                  <a:cubicBezTo>
                    <a:pt x="49463" y="77537"/>
                    <a:pt x="0" y="155074"/>
                    <a:pt x="2674" y="256674"/>
                  </a:cubicBezTo>
                  <a:cubicBezTo>
                    <a:pt x="5348" y="358274"/>
                    <a:pt x="32085" y="532063"/>
                    <a:pt x="114969" y="609600"/>
                  </a:cubicBezTo>
                  <a:cubicBezTo>
                    <a:pt x="197853" y="687137"/>
                    <a:pt x="368969" y="762000"/>
                    <a:pt x="499979" y="721895"/>
                  </a:cubicBezTo>
                  <a:cubicBezTo>
                    <a:pt x="630989" y="681790"/>
                    <a:pt x="818148" y="483937"/>
                    <a:pt x="901032" y="368968"/>
                  </a:cubicBezTo>
                  <a:cubicBezTo>
                    <a:pt x="983916" y="254000"/>
                    <a:pt x="997285" y="32084"/>
                    <a:pt x="997285" y="32084"/>
                  </a:cubicBezTo>
                  <a:lnTo>
                    <a:pt x="997285" y="32084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56" name="Прямая со стрелкой 155"/>
            <p:cNvCxnSpPr>
              <a:stCxn id="143" idx="2"/>
            </p:cNvCxnSpPr>
            <p:nvPr/>
          </p:nvCxnSpPr>
          <p:spPr>
            <a:xfrm>
              <a:off x="2573017" y="1550246"/>
              <a:ext cx="504056" cy="654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Овал 156"/>
            <p:cNvSpPr/>
            <p:nvPr/>
          </p:nvSpPr>
          <p:spPr>
            <a:xfrm>
              <a:off x="2627784" y="213285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8" name="Овал 157"/>
            <p:cNvSpPr/>
            <p:nvPr/>
          </p:nvSpPr>
          <p:spPr>
            <a:xfrm>
              <a:off x="2987824" y="177281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9" name="Полилиния 158"/>
            <p:cNvSpPr/>
            <p:nvPr/>
          </p:nvSpPr>
          <p:spPr>
            <a:xfrm>
              <a:off x="2257174" y="1637861"/>
              <a:ext cx="1132114" cy="822476"/>
            </a:xfrm>
            <a:custGeom>
              <a:avLst/>
              <a:gdLst>
                <a:gd name="connsiteX0" fmla="*/ 0 w 1132114"/>
                <a:gd name="connsiteY0" fmla="*/ 174171 h 822476"/>
                <a:gd name="connsiteX1" fmla="*/ 145143 w 1132114"/>
                <a:gd name="connsiteY1" fmla="*/ 290285 h 822476"/>
                <a:gd name="connsiteX2" fmla="*/ 188685 w 1132114"/>
                <a:gd name="connsiteY2" fmla="*/ 566057 h 822476"/>
                <a:gd name="connsiteX3" fmla="*/ 217714 w 1132114"/>
                <a:gd name="connsiteY3" fmla="*/ 696685 h 822476"/>
                <a:gd name="connsiteX4" fmla="*/ 464457 w 1132114"/>
                <a:gd name="connsiteY4" fmla="*/ 783771 h 822476"/>
                <a:gd name="connsiteX5" fmla="*/ 827314 w 1132114"/>
                <a:gd name="connsiteY5" fmla="*/ 725714 h 822476"/>
                <a:gd name="connsiteX6" fmla="*/ 1001485 w 1132114"/>
                <a:gd name="connsiteY6" fmla="*/ 203200 h 822476"/>
                <a:gd name="connsiteX7" fmla="*/ 1045028 w 1132114"/>
                <a:gd name="connsiteY7" fmla="*/ 43542 h 822476"/>
                <a:gd name="connsiteX8" fmla="*/ 1132114 w 1132114"/>
                <a:gd name="connsiteY8" fmla="*/ 0 h 822476"/>
                <a:gd name="connsiteX9" fmla="*/ 1132114 w 1132114"/>
                <a:gd name="connsiteY9" fmla="*/ 0 h 822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4" h="822476">
                  <a:moveTo>
                    <a:pt x="0" y="174171"/>
                  </a:moveTo>
                  <a:cubicBezTo>
                    <a:pt x="56848" y="199571"/>
                    <a:pt x="113696" y="224971"/>
                    <a:pt x="145143" y="290285"/>
                  </a:cubicBezTo>
                  <a:cubicBezTo>
                    <a:pt x="176590" y="355599"/>
                    <a:pt x="176590" y="498324"/>
                    <a:pt x="188685" y="566057"/>
                  </a:cubicBezTo>
                  <a:cubicBezTo>
                    <a:pt x="200780" y="633790"/>
                    <a:pt x="171752" y="660399"/>
                    <a:pt x="217714" y="696685"/>
                  </a:cubicBezTo>
                  <a:cubicBezTo>
                    <a:pt x="263676" y="732971"/>
                    <a:pt x="362857" y="778933"/>
                    <a:pt x="464457" y="783771"/>
                  </a:cubicBezTo>
                  <a:cubicBezTo>
                    <a:pt x="566057" y="788609"/>
                    <a:pt x="737809" y="822476"/>
                    <a:pt x="827314" y="725714"/>
                  </a:cubicBezTo>
                  <a:cubicBezTo>
                    <a:pt x="916819" y="628952"/>
                    <a:pt x="965199" y="316895"/>
                    <a:pt x="1001485" y="203200"/>
                  </a:cubicBezTo>
                  <a:cubicBezTo>
                    <a:pt x="1037771" y="89505"/>
                    <a:pt x="1023257" y="77409"/>
                    <a:pt x="1045028" y="43542"/>
                  </a:cubicBezTo>
                  <a:cubicBezTo>
                    <a:pt x="1066799" y="9675"/>
                    <a:pt x="1132114" y="0"/>
                    <a:pt x="1132114" y="0"/>
                  </a:cubicBezTo>
                  <a:lnTo>
                    <a:pt x="1132114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60" name="Прямая со стрелкой 159"/>
            <p:cNvCxnSpPr>
              <a:stCxn id="159" idx="3"/>
            </p:cNvCxnSpPr>
            <p:nvPr/>
          </p:nvCxnSpPr>
          <p:spPr>
            <a:xfrm>
              <a:off x="2474888" y="2334546"/>
              <a:ext cx="80888" cy="8634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Полилиния 160"/>
            <p:cNvSpPr/>
            <p:nvPr/>
          </p:nvSpPr>
          <p:spPr>
            <a:xfrm>
              <a:off x="3011917" y="1579803"/>
              <a:ext cx="391885" cy="769258"/>
            </a:xfrm>
            <a:custGeom>
              <a:avLst/>
              <a:gdLst>
                <a:gd name="connsiteX0" fmla="*/ 0 w 391885"/>
                <a:gd name="connsiteY0" fmla="*/ 0 h 769258"/>
                <a:gd name="connsiteX1" fmla="*/ 145142 w 391885"/>
                <a:gd name="connsiteY1" fmla="*/ 145143 h 769258"/>
                <a:gd name="connsiteX2" fmla="*/ 232228 w 391885"/>
                <a:gd name="connsiteY2" fmla="*/ 508000 h 769258"/>
                <a:gd name="connsiteX3" fmla="*/ 232228 w 391885"/>
                <a:gd name="connsiteY3" fmla="*/ 711200 h 769258"/>
                <a:gd name="connsiteX4" fmla="*/ 391885 w 391885"/>
                <a:gd name="connsiteY4" fmla="*/ 769258 h 769258"/>
                <a:gd name="connsiteX5" fmla="*/ 391885 w 391885"/>
                <a:gd name="connsiteY5" fmla="*/ 769258 h 76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885" h="769258">
                  <a:moveTo>
                    <a:pt x="0" y="0"/>
                  </a:moveTo>
                  <a:cubicBezTo>
                    <a:pt x="53218" y="30238"/>
                    <a:pt x="106437" y="60476"/>
                    <a:pt x="145142" y="145143"/>
                  </a:cubicBezTo>
                  <a:cubicBezTo>
                    <a:pt x="183847" y="229810"/>
                    <a:pt x="217714" y="413657"/>
                    <a:pt x="232228" y="508000"/>
                  </a:cubicBezTo>
                  <a:cubicBezTo>
                    <a:pt x="246742" y="602343"/>
                    <a:pt x="205619" y="667657"/>
                    <a:pt x="232228" y="711200"/>
                  </a:cubicBezTo>
                  <a:cubicBezTo>
                    <a:pt x="258838" y="754743"/>
                    <a:pt x="391885" y="769258"/>
                    <a:pt x="391885" y="769258"/>
                  </a:cubicBezTo>
                  <a:lnTo>
                    <a:pt x="391885" y="769258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62" name="Прямая со стрелкой 161"/>
            <p:cNvCxnSpPr>
              <a:stCxn id="159" idx="8"/>
              <a:endCxn id="168" idx="0"/>
            </p:cNvCxnSpPr>
            <p:nvPr/>
          </p:nvCxnSpPr>
          <p:spPr>
            <a:xfrm flipV="1">
              <a:off x="3389288" y="1620550"/>
              <a:ext cx="448387" cy="1731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Овал 162"/>
            <p:cNvSpPr/>
            <p:nvPr/>
          </p:nvSpPr>
          <p:spPr>
            <a:xfrm>
              <a:off x="4212658" y="2192355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4" name="Овал 163"/>
            <p:cNvSpPr/>
            <p:nvPr/>
          </p:nvSpPr>
          <p:spPr>
            <a:xfrm>
              <a:off x="3780610" y="1760307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5" name="Овал 164"/>
            <p:cNvSpPr/>
            <p:nvPr/>
          </p:nvSpPr>
          <p:spPr>
            <a:xfrm>
              <a:off x="3420570" y="2192355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6" name="Полилиния 165"/>
            <p:cNvSpPr/>
            <p:nvPr/>
          </p:nvSpPr>
          <p:spPr>
            <a:xfrm>
              <a:off x="3373218" y="1649579"/>
              <a:ext cx="783771" cy="752324"/>
            </a:xfrm>
            <a:custGeom>
              <a:avLst/>
              <a:gdLst>
                <a:gd name="connsiteX0" fmla="*/ 0 w 783771"/>
                <a:gd name="connsiteY0" fmla="*/ 682171 h 752324"/>
                <a:gd name="connsiteX1" fmla="*/ 304800 w 783771"/>
                <a:gd name="connsiteY1" fmla="*/ 725714 h 752324"/>
                <a:gd name="connsiteX2" fmla="*/ 624114 w 783771"/>
                <a:gd name="connsiteY2" fmla="*/ 667657 h 752324"/>
                <a:gd name="connsiteX3" fmla="*/ 638629 w 783771"/>
                <a:gd name="connsiteY3" fmla="*/ 217714 h 752324"/>
                <a:gd name="connsiteX4" fmla="*/ 783771 w 783771"/>
                <a:gd name="connsiteY4" fmla="*/ 0 h 752324"/>
                <a:gd name="connsiteX5" fmla="*/ 783771 w 783771"/>
                <a:gd name="connsiteY5" fmla="*/ 0 h 75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3771" h="752324">
                  <a:moveTo>
                    <a:pt x="0" y="682171"/>
                  </a:moveTo>
                  <a:cubicBezTo>
                    <a:pt x="100390" y="705152"/>
                    <a:pt x="200781" y="728133"/>
                    <a:pt x="304800" y="725714"/>
                  </a:cubicBezTo>
                  <a:cubicBezTo>
                    <a:pt x="408819" y="723295"/>
                    <a:pt x="568476" y="752324"/>
                    <a:pt x="624114" y="667657"/>
                  </a:cubicBezTo>
                  <a:cubicBezTo>
                    <a:pt x="679752" y="582990"/>
                    <a:pt x="612019" y="328990"/>
                    <a:pt x="638629" y="217714"/>
                  </a:cubicBezTo>
                  <a:cubicBezTo>
                    <a:pt x="665239" y="106438"/>
                    <a:pt x="783771" y="0"/>
                    <a:pt x="783771" y="0"/>
                  </a:cubicBezTo>
                  <a:lnTo>
                    <a:pt x="783771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67" name="Прямая со стрелкой 166"/>
            <p:cNvCxnSpPr/>
            <p:nvPr/>
          </p:nvCxnSpPr>
          <p:spPr>
            <a:xfrm>
              <a:off x="4212658" y="1616291"/>
              <a:ext cx="396428" cy="1932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Полилиния 167"/>
            <p:cNvSpPr/>
            <p:nvPr/>
          </p:nvSpPr>
          <p:spPr>
            <a:xfrm>
              <a:off x="3837675" y="1620550"/>
              <a:ext cx="537029" cy="725715"/>
            </a:xfrm>
            <a:custGeom>
              <a:avLst/>
              <a:gdLst>
                <a:gd name="connsiteX0" fmla="*/ 0 w 537029"/>
                <a:gd name="connsiteY0" fmla="*/ 0 h 725715"/>
                <a:gd name="connsiteX1" fmla="*/ 188686 w 537029"/>
                <a:gd name="connsiteY1" fmla="*/ 261258 h 725715"/>
                <a:gd name="connsiteX2" fmla="*/ 203200 w 537029"/>
                <a:gd name="connsiteY2" fmla="*/ 595086 h 725715"/>
                <a:gd name="connsiteX3" fmla="*/ 537029 w 537029"/>
                <a:gd name="connsiteY3" fmla="*/ 725715 h 725715"/>
                <a:gd name="connsiteX4" fmla="*/ 537029 w 537029"/>
                <a:gd name="connsiteY4" fmla="*/ 725715 h 725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029" h="725715">
                  <a:moveTo>
                    <a:pt x="0" y="0"/>
                  </a:moveTo>
                  <a:cubicBezTo>
                    <a:pt x="77409" y="81038"/>
                    <a:pt x="154819" y="162077"/>
                    <a:pt x="188686" y="261258"/>
                  </a:cubicBezTo>
                  <a:cubicBezTo>
                    <a:pt x="222553" y="360439"/>
                    <a:pt x="145143" y="517677"/>
                    <a:pt x="203200" y="595086"/>
                  </a:cubicBezTo>
                  <a:cubicBezTo>
                    <a:pt x="261257" y="672496"/>
                    <a:pt x="537029" y="725715"/>
                    <a:pt x="537029" y="725715"/>
                  </a:cubicBezTo>
                  <a:lnTo>
                    <a:pt x="537029" y="725715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9" name="Овал 168"/>
            <p:cNvSpPr/>
            <p:nvPr/>
          </p:nvSpPr>
          <p:spPr>
            <a:xfrm>
              <a:off x="4572698" y="1760307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0" name="Овал 169"/>
            <p:cNvSpPr/>
            <p:nvPr/>
          </p:nvSpPr>
          <p:spPr>
            <a:xfrm>
              <a:off x="5076754" y="2192355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1" name="Овал 170"/>
            <p:cNvSpPr/>
            <p:nvPr/>
          </p:nvSpPr>
          <p:spPr>
            <a:xfrm>
              <a:off x="5436794" y="1688299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2" name="Полилиния 171"/>
            <p:cNvSpPr/>
            <p:nvPr/>
          </p:nvSpPr>
          <p:spPr>
            <a:xfrm>
              <a:off x="4586514" y="1574801"/>
              <a:ext cx="1161143" cy="1023256"/>
            </a:xfrm>
            <a:custGeom>
              <a:avLst/>
              <a:gdLst>
                <a:gd name="connsiteX0" fmla="*/ 0 w 1161143"/>
                <a:gd name="connsiteY0" fmla="*/ 36285 h 1023256"/>
                <a:gd name="connsiteX1" fmla="*/ 174172 w 1161143"/>
                <a:gd name="connsiteY1" fmla="*/ 79828 h 1023256"/>
                <a:gd name="connsiteX2" fmla="*/ 232229 w 1161143"/>
                <a:gd name="connsiteY2" fmla="*/ 515256 h 1023256"/>
                <a:gd name="connsiteX3" fmla="*/ 319315 w 1161143"/>
                <a:gd name="connsiteY3" fmla="*/ 761999 h 1023256"/>
                <a:gd name="connsiteX4" fmla="*/ 870857 w 1161143"/>
                <a:gd name="connsiteY4" fmla="*/ 863599 h 1023256"/>
                <a:gd name="connsiteX5" fmla="*/ 1161143 w 1161143"/>
                <a:gd name="connsiteY5" fmla="*/ 1023256 h 1023256"/>
                <a:gd name="connsiteX6" fmla="*/ 1161143 w 1161143"/>
                <a:gd name="connsiteY6" fmla="*/ 1023256 h 1023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1143" h="1023256">
                  <a:moveTo>
                    <a:pt x="0" y="36285"/>
                  </a:moveTo>
                  <a:cubicBezTo>
                    <a:pt x="67733" y="18142"/>
                    <a:pt x="135467" y="0"/>
                    <a:pt x="174172" y="79828"/>
                  </a:cubicBezTo>
                  <a:cubicBezTo>
                    <a:pt x="212877" y="159657"/>
                    <a:pt x="208039" y="401561"/>
                    <a:pt x="232229" y="515256"/>
                  </a:cubicBezTo>
                  <a:cubicBezTo>
                    <a:pt x="256419" y="628951"/>
                    <a:pt x="212877" y="703942"/>
                    <a:pt x="319315" y="761999"/>
                  </a:cubicBezTo>
                  <a:cubicBezTo>
                    <a:pt x="425753" y="820056"/>
                    <a:pt x="730552" y="820056"/>
                    <a:pt x="870857" y="863599"/>
                  </a:cubicBezTo>
                  <a:cubicBezTo>
                    <a:pt x="1011162" y="907142"/>
                    <a:pt x="1161143" y="1023256"/>
                    <a:pt x="1161143" y="1023256"/>
                  </a:cubicBezTo>
                  <a:lnTo>
                    <a:pt x="1161143" y="1023256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3" name="Полилиния 172"/>
            <p:cNvSpPr/>
            <p:nvPr/>
          </p:nvSpPr>
          <p:spPr>
            <a:xfrm>
              <a:off x="4354286" y="1519162"/>
              <a:ext cx="1354666" cy="1093409"/>
            </a:xfrm>
            <a:custGeom>
              <a:avLst/>
              <a:gdLst>
                <a:gd name="connsiteX0" fmla="*/ 0 w 1354666"/>
                <a:gd name="connsiteY0" fmla="*/ 832152 h 1093409"/>
                <a:gd name="connsiteX1" fmla="*/ 203200 w 1354666"/>
                <a:gd name="connsiteY1" fmla="*/ 846667 h 1093409"/>
                <a:gd name="connsiteX2" fmla="*/ 508000 w 1354666"/>
                <a:gd name="connsiteY2" fmla="*/ 396724 h 1093409"/>
                <a:gd name="connsiteX3" fmla="*/ 638628 w 1354666"/>
                <a:gd name="connsiteY3" fmla="*/ 91924 h 1093409"/>
                <a:gd name="connsiteX4" fmla="*/ 1161143 w 1354666"/>
                <a:gd name="connsiteY4" fmla="*/ 33867 h 1093409"/>
                <a:gd name="connsiteX5" fmla="*/ 1335314 w 1354666"/>
                <a:gd name="connsiteY5" fmla="*/ 295124 h 1093409"/>
                <a:gd name="connsiteX6" fmla="*/ 1277257 w 1354666"/>
                <a:gd name="connsiteY6" fmla="*/ 716038 h 1093409"/>
                <a:gd name="connsiteX7" fmla="*/ 1016000 w 1354666"/>
                <a:gd name="connsiteY7" fmla="*/ 904724 h 1093409"/>
                <a:gd name="connsiteX8" fmla="*/ 537028 w 1354666"/>
                <a:gd name="connsiteY8" fmla="*/ 1093409 h 1093409"/>
                <a:gd name="connsiteX9" fmla="*/ 537028 w 1354666"/>
                <a:gd name="connsiteY9" fmla="*/ 1093409 h 109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54666" h="1093409">
                  <a:moveTo>
                    <a:pt x="0" y="832152"/>
                  </a:moveTo>
                  <a:cubicBezTo>
                    <a:pt x="59266" y="875695"/>
                    <a:pt x="118533" y="919238"/>
                    <a:pt x="203200" y="846667"/>
                  </a:cubicBezTo>
                  <a:cubicBezTo>
                    <a:pt x="287867" y="774096"/>
                    <a:pt x="435429" y="522514"/>
                    <a:pt x="508000" y="396724"/>
                  </a:cubicBezTo>
                  <a:cubicBezTo>
                    <a:pt x="580571" y="270934"/>
                    <a:pt x="529771" y="152400"/>
                    <a:pt x="638628" y="91924"/>
                  </a:cubicBezTo>
                  <a:cubicBezTo>
                    <a:pt x="747485" y="31448"/>
                    <a:pt x="1045029" y="0"/>
                    <a:pt x="1161143" y="33867"/>
                  </a:cubicBezTo>
                  <a:cubicBezTo>
                    <a:pt x="1277257" y="67734"/>
                    <a:pt x="1315962" y="181429"/>
                    <a:pt x="1335314" y="295124"/>
                  </a:cubicBezTo>
                  <a:cubicBezTo>
                    <a:pt x="1354666" y="408819"/>
                    <a:pt x="1330476" y="614438"/>
                    <a:pt x="1277257" y="716038"/>
                  </a:cubicBezTo>
                  <a:cubicBezTo>
                    <a:pt x="1224038" y="817638"/>
                    <a:pt x="1139372" y="841829"/>
                    <a:pt x="1016000" y="904724"/>
                  </a:cubicBezTo>
                  <a:cubicBezTo>
                    <a:pt x="892628" y="967619"/>
                    <a:pt x="537028" y="1093409"/>
                    <a:pt x="537028" y="1093409"/>
                  </a:cubicBezTo>
                  <a:lnTo>
                    <a:pt x="537028" y="1093409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74" name="Прямая со стрелкой 173"/>
            <p:cNvCxnSpPr>
              <a:stCxn id="172" idx="5"/>
            </p:cNvCxnSpPr>
            <p:nvPr/>
          </p:nvCxnSpPr>
          <p:spPr>
            <a:xfrm>
              <a:off x="5747657" y="2598057"/>
              <a:ext cx="120487" cy="11086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Прямая со стрелкой 174"/>
            <p:cNvCxnSpPr>
              <a:stCxn id="173" idx="8"/>
            </p:cNvCxnSpPr>
            <p:nvPr/>
          </p:nvCxnSpPr>
          <p:spPr>
            <a:xfrm flipH="1">
              <a:off x="4716016" y="2612571"/>
              <a:ext cx="175298" cy="9634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6" name="Прямая со стрелкой 175"/>
          <p:cNvCxnSpPr>
            <a:stCxn id="173" idx="2"/>
            <a:endCxn id="173" idx="3"/>
          </p:cNvCxnSpPr>
          <p:nvPr/>
        </p:nvCxnSpPr>
        <p:spPr>
          <a:xfrm flipV="1">
            <a:off x="7469212" y="3577449"/>
            <a:ext cx="91322" cy="1786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Прямая со стрелкой 176"/>
          <p:cNvCxnSpPr>
            <a:endCxn id="173" idx="4"/>
          </p:cNvCxnSpPr>
          <p:nvPr/>
        </p:nvCxnSpPr>
        <p:spPr>
          <a:xfrm flipV="1">
            <a:off x="7810886" y="3543411"/>
            <a:ext cx="114933" cy="142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6" name="Группа 195"/>
          <p:cNvGrpSpPr/>
          <p:nvPr/>
        </p:nvGrpSpPr>
        <p:grpSpPr>
          <a:xfrm>
            <a:off x="4932040" y="836712"/>
            <a:ext cx="3230864" cy="1568057"/>
            <a:chOff x="4572000" y="476672"/>
            <a:chExt cx="4032448" cy="1944216"/>
          </a:xfrm>
        </p:grpSpPr>
        <p:sp>
          <p:nvSpPr>
            <p:cNvPr id="38" name="Овал 37"/>
            <p:cNvSpPr/>
            <p:nvPr/>
          </p:nvSpPr>
          <p:spPr>
            <a:xfrm>
              <a:off x="4938075" y="476672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619025" y="476672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6299976" y="476672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6980926" y="476672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7661877" y="476672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4572000" y="1374808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5278550" y="788270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4597600" y="788270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4938075" y="1021969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5959501" y="788270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5619025" y="1021969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6640451" y="788270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6299976" y="1021969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7321401" y="788270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6980926" y="1021969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8002352" y="788270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7661877" y="1021969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5330602" y="1365644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4967088" y="1626836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57" name="Прямая со стрелкой 56"/>
            <p:cNvCxnSpPr>
              <a:stCxn id="46" idx="1"/>
            </p:cNvCxnSpPr>
            <p:nvPr/>
          </p:nvCxnSpPr>
          <p:spPr>
            <a:xfrm>
              <a:off x="4987937" y="1067602"/>
              <a:ext cx="393752" cy="3004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 стрелкой 57"/>
            <p:cNvCxnSpPr>
              <a:stCxn id="46" idx="6"/>
            </p:cNvCxnSpPr>
            <p:nvPr/>
          </p:nvCxnSpPr>
          <p:spPr>
            <a:xfrm flipH="1">
              <a:off x="4753757" y="1177768"/>
              <a:ext cx="524793" cy="16419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 стрелкой 58"/>
            <p:cNvCxnSpPr>
              <a:stCxn id="60" idx="5"/>
            </p:cNvCxnSpPr>
            <p:nvPr/>
          </p:nvCxnSpPr>
          <p:spPr>
            <a:xfrm flipV="1">
              <a:off x="5538256" y="1173186"/>
              <a:ext cx="95276" cy="1795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Полилиния 59"/>
            <p:cNvSpPr/>
            <p:nvPr/>
          </p:nvSpPr>
          <p:spPr>
            <a:xfrm>
              <a:off x="4699164" y="1330259"/>
              <a:ext cx="839092" cy="533400"/>
            </a:xfrm>
            <a:custGeom>
              <a:avLst/>
              <a:gdLst>
                <a:gd name="connsiteX0" fmla="*/ 98927 w 997285"/>
                <a:gd name="connsiteY0" fmla="*/ 0 h 762000"/>
                <a:gd name="connsiteX1" fmla="*/ 2674 w 997285"/>
                <a:gd name="connsiteY1" fmla="*/ 256674 h 762000"/>
                <a:gd name="connsiteX2" fmla="*/ 114969 w 997285"/>
                <a:gd name="connsiteY2" fmla="*/ 609600 h 762000"/>
                <a:gd name="connsiteX3" fmla="*/ 499979 w 997285"/>
                <a:gd name="connsiteY3" fmla="*/ 721895 h 762000"/>
                <a:gd name="connsiteX4" fmla="*/ 901032 w 997285"/>
                <a:gd name="connsiteY4" fmla="*/ 368968 h 762000"/>
                <a:gd name="connsiteX5" fmla="*/ 997285 w 997285"/>
                <a:gd name="connsiteY5" fmla="*/ 32084 h 762000"/>
                <a:gd name="connsiteX6" fmla="*/ 997285 w 997285"/>
                <a:gd name="connsiteY6" fmla="*/ 32084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7285" h="762000">
                  <a:moveTo>
                    <a:pt x="98927" y="0"/>
                  </a:moveTo>
                  <a:cubicBezTo>
                    <a:pt x="49463" y="77537"/>
                    <a:pt x="0" y="155074"/>
                    <a:pt x="2674" y="256674"/>
                  </a:cubicBezTo>
                  <a:cubicBezTo>
                    <a:pt x="5348" y="358274"/>
                    <a:pt x="32085" y="532063"/>
                    <a:pt x="114969" y="609600"/>
                  </a:cubicBezTo>
                  <a:cubicBezTo>
                    <a:pt x="197853" y="687137"/>
                    <a:pt x="368969" y="762000"/>
                    <a:pt x="499979" y="721895"/>
                  </a:cubicBezTo>
                  <a:cubicBezTo>
                    <a:pt x="630989" y="681790"/>
                    <a:pt x="818148" y="483937"/>
                    <a:pt x="901032" y="368968"/>
                  </a:cubicBezTo>
                  <a:cubicBezTo>
                    <a:pt x="983916" y="254000"/>
                    <a:pt x="997285" y="32084"/>
                    <a:pt x="997285" y="32084"/>
                  </a:cubicBezTo>
                  <a:lnTo>
                    <a:pt x="997285" y="32084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61" name="Прямая со стрелкой 60"/>
            <p:cNvCxnSpPr>
              <a:stCxn id="48" idx="2"/>
            </p:cNvCxnSpPr>
            <p:nvPr/>
          </p:nvCxnSpPr>
          <p:spPr>
            <a:xfrm>
              <a:off x="5619025" y="1177768"/>
              <a:ext cx="424101" cy="458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Овал 61"/>
            <p:cNvSpPr/>
            <p:nvPr/>
          </p:nvSpPr>
          <p:spPr>
            <a:xfrm>
              <a:off x="5665105" y="1585595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5968034" y="1333567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5353283" y="1239099"/>
              <a:ext cx="952534" cy="575733"/>
            </a:xfrm>
            <a:custGeom>
              <a:avLst/>
              <a:gdLst>
                <a:gd name="connsiteX0" fmla="*/ 0 w 1132114"/>
                <a:gd name="connsiteY0" fmla="*/ 174171 h 822476"/>
                <a:gd name="connsiteX1" fmla="*/ 145143 w 1132114"/>
                <a:gd name="connsiteY1" fmla="*/ 290285 h 822476"/>
                <a:gd name="connsiteX2" fmla="*/ 188685 w 1132114"/>
                <a:gd name="connsiteY2" fmla="*/ 566057 h 822476"/>
                <a:gd name="connsiteX3" fmla="*/ 217714 w 1132114"/>
                <a:gd name="connsiteY3" fmla="*/ 696685 h 822476"/>
                <a:gd name="connsiteX4" fmla="*/ 464457 w 1132114"/>
                <a:gd name="connsiteY4" fmla="*/ 783771 h 822476"/>
                <a:gd name="connsiteX5" fmla="*/ 827314 w 1132114"/>
                <a:gd name="connsiteY5" fmla="*/ 725714 h 822476"/>
                <a:gd name="connsiteX6" fmla="*/ 1001485 w 1132114"/>
                <a:gd name="connsiteY6" fmla="*/ 203200 h 822476"/>
                <a:gd name="connsiteX7" fmla="*/ 1045028 w 1132114"/>
                <a:gd name="connsiteY7" fmla="*/ 43542 h 822476"/>
                <a:gd name="connsiteX8" fmla="*/ 1132114 w 1132114"/>
                <a:gd name="connsiteY8" fmla="*/ 0 h 822476"/>
                <a:gd name="connsiteX9" fmla="*/ 1132114 w 1132114"/>
                <a:gd name="connsiteY9" fmla="*/ 0 h 822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4" h="822476">
                  <a:moveTo>
                    <a:pt x="0" y="174171"/>
                  </a:moveTo>
                  <a:cubicBezTo>
                    <a:pt x="56848" y="199571"/>
                    <a:pt x="113696" y="224971"/>
                    <a:pt x="145143" y="290285"/>
                  </a:cubicBezTo>
                  <a:cubicBezTo>
                    <a:pt x="176590" y="355599"/>
                    <a:pt x="176590" y="498324"/>
                    <a:pt x="188685" y="566057"/>
                  </a:cubicBezTo>
                  <a:cubicBezTo>
                    <a:pt x="200780" y="633790"/>
                    <a:pt x="171752" y="660399"/>
                    <a:pt x="217714" y="696685"/>
                  </a:cubicBezTo>
                  <a:cubicBezTo>
                    <a:pt x="263676" y="732971"/>
                    <a:pt x="362857" y="778933"/>
                    <a:pt x="464457" y="783771"/>
                  </a:cubicBezTo>
                  <a:cubicBezTo>
                    <a:pt x="566057" y="788609"/>
                    <a:pt x="737809" y="822476"/>
                    <a:pt x="827314" y="725714"/>
                  </a:cubicBezTo>
                  <a:cubicBezTo>
                    <a:pt x="916819" y="628952"/>
                    <a:pt x="965199" y="316895"/>
                    <a:pt x="1001485" y="203200"/>
                  </a:cubicBezTo>
                  <a:cubicBezTo>
                    <a:pt x="1037771" y="89505"/>
                    <a:pt x="1023257" y="77409"/>
                    <a:pt x="1045028" y="43542"/>
                  </a:cubicBezTo>
                  <a:cubicBezTo>
                    <a:pt x="1066799" y="9675"/>
                    <a:pt x="1132114" y="0"/>
                    <a:pt x="1132114" y="0"/>
                  </a:cubicBezTo>
                  <a:lnTo>
                    <a:pt x="1132114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65" name="Прямая со стрелкой 64"/>
            <p:cNvCxnSpPr>
              <a:stCxn id="64" idx="3"/>
            </p:cNvCxnSpPr>
            <p:nvPr/>
          </p:nvCxnSpPr>
          <p:spPr>
            <a:xfrm>
              <a:off x="5536462" y="1726778"/>
              <a:ext cx="68057" cy="604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Полилиния 65"/>
            <p:cNvSpPr/>
            <p:nvPr/>
          </p:nvSpPr>
          <p:spPr>
            <a:xfrm>
              <a:off x="5988305" y="1198458"/>
              <a:ext cx="329723" cy="538481"/>
            </a:xfrm>
            <a:custGeom>
              <a:avLst/>
              <a:gdLst>
                <a:gd name="connsiteX0" fmla="*/ 0 w 391885"/>
                <a:gd name="connsiteY0" fmla="*/ 0 h 769258"/>
                <a:gd name="connsiteX1" fmla="*/ 145142 w 391885"/>
                <a:gd name="connsiteY1" fmla="*/ 145143 h 769258"/>
                <a:gd name="connsiteX2" fmla="*/ 232228 w 391885"/>
                <a:gd name="connsiteY2" fmla="*/ 508000 h 769258"/>
                <a:gd name="connsiteX3" fmla="*/ 232228 w 391885"/>
                <a:gd name="connsiteY3" fmla="*/ 711200 h 769258"/>
                <a:gd name="connsiteX4" fmla="*/ 391885 w 391885"/>
                <a:gd name="connsiteY4" fmla="*/ 769258 h 769258"/>
                <a:gd name="connsiteX5" fmla="*/ 391885 w 391885"/>
                <a:gd name="connsiteY5" fmla="*/ 769258 h 76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885" h="769258">
                  <a:moveTo>
                    <a:pt x="0" y="0"/>
                  </a:moveTo>
                  <a:cubicBezTo>
                    <a:pt x="53218" y="30238"/>
                    <a:pt x="106437" y="60476"/>
                    <a:pt x="145142" y="145143"/>
                  </a:cubicBezTo>
                  <a:cubicBezTo>
                    <a:pt x="183847" y="229810"/>
                    <a:pt x="217714" y="413657"/>
                    <a:pt x="232228" y="508000"/>
                  </a:cubicBezTo>
                  <a:cubicBezTo>
                    <a:pt x="246742" y="602343"/>
                    <a:pt x="205619" y="667657"/>
                    <a:pt x="232228" y="711200"/>
                  </a:cubicBezTo>
                  <a:cubicBezTo>
                    <a:pt x="258838" y="754743"/>
                    <a:pt x="391885" y="769258"/>
                    <a:pt x="391885" y="769258"/>
                  </a:cubicBezTo>
                  <a:lnTo>
                    <a:pt x="391885" y="769258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67" name="Прямая со стрелкой 66"/>
            <p:cNvCxnSpPr>
              <a:stCxn id="64" idx="8"/>
              <a:endCxn id="78" idx="0"/>
            </p:cNvCxnSpPr>
            <p:nvPr/>
          </p:nvCxnSpPr>
          <p:spPr>
            <a:xfrm flipV="1">
              <a:off x="6305816" y="1226981"/>
              <a:ext cx="377262" cy="1211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Овал 67"/>
            <p:cNvSpPr/>
            <p:nvPr/>
          </p:nvSpPr>
          <p:spPr>
            <a:xfrm>
              <a:off x="6998580" y="1627245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6635065" y="1324811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0" name="Овал 69"/>
            <p:cNvSpPr/>
            <p:nvPr/>
          </p:nvSpPr>
          <p:spPr>
            <a:xfrm>
              <a:off x="6332136" y="1627245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4" name="Полилиния 73"/>
            <p:cNvSpPr/>
            <p:nvPr/>
          </p:nvSpPr>
          <p:spPr>
            <a:xfrm>
              <a:off x="6292296" y="1247301"/>
              <a:ext cx="659446" cy="526627"/>
            </a:xfrm>
            <a:custGeom>
              <a:avLst/>
              <a:gdLst>
                <a:gd name="connsiteX0" fmla="*/ 0 w 783771"/>
                <a:gd name="connsiteY0" fmla="*/ 682171 h 752324"/>
                <a:gd name="connsiteX1" fmla="*/ 304800 w 783771"/>
                <a:gd name="connsiteY1" fmla="*/ 725714 h 752324"/>
                <a:gd name="connsiteX2" fmla="*/ 624114 w 783771"/>
                <a:gd name="connsiteY2" fmla="*/ 667657 h 752324"/>
                <a:gd name="connsiteX3" fmla="*/ 638629 w 783771"/>
                <a:gd name="connsiteY3" fmla="*/ 217714 h 752324"/>
                <a:gd name="connsiteX4" fmla="*/ 783771 w 783771"/>
                <a:gd name="connsiteY4" fmla="*/ 0 h 752324"/>
                <a:gd name="connsiteX5" fmla="*/ 783771 w 783771"/>
                <a:gd name="connsiteY5" fmla="*/ 0 h 75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3771" h="752324">
                  <a:moveTo>
                    <a:pt x="0" y="682171"/>
                  </a:moveTo>
                  <a:cubicBezTo>
                    <a:pt x="100390" y="705152"/>
                    <a:pt x="200781" y="728133"/>
                    <a:pt x="304800" y="725714"/>
                  </a:cubicBezTo>
                  <a:cubicBezTo>
                    <a:pt x="408819" y="723295"/>
                    <a:pt x="568476" y="752324"/>
                    <a:pt x="624114" y="667657"/>
                  </a:cubicBezTo>
                  <a:cubicBezTo>
                    <a:pt x="679752" y="582990"/>
                    <a:pt x="612019" y="328990"/>
                    <a:pt x="638629" y="217714"/>
                  </a:cubicBezTo>
                  <a:cubicBezTo>
                    <a:pt x="665239" y="106438"/>
                    <a:pt x="783771" y="0"/>
                    <a:pt x="783771" y="0"/>
                  </a:cubicBezTo>
                  <a:lnTo>
                    <a:pt x="783771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6" name="Прямая со стрелкой 75"/>
            <p:cNvCxnSpPr/>
            <p:nvPr/>
          </p:nvCxnSpPr>
          <p:spPr>
            <a:xfrm>
              <a:off x="6998580" y="1224000"/>
              <a:ext cx="333545" cy="1353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Полилиния 77"/>
            <p:cNvSpPr/>
            <p:nvPr/>
          </p:nvSpPr>
          <p:spPr>
            <a:xfrm>
              <a:off x="6683079" y="1226981"/>
              <a:ext cx="451843" cy="508000"/>
            </a:xfrm>
            <a:custGeom>
              <a:avLst/>
              <a:gdLst>
                <a:gd name="connsiteX0" fmla="*/ 0 w 537029"/>
                <a:gd name="connsiteY0" fmla="*/ 0 h 725715"/>
                <a:gd name="connsiteX1" fmla="*/ 188686 w 537029"/>
                <a:gd name="connsiteY1" fmla="*/ 261258 h 725715"/>
                <a:gd name="connsiteX2" fmla="*/ 203200 w 537029"/>
                <a:gd name="connsiteY2" fmla="*/ 595086 h 725715"/>
                <a:gd name="connsiteX3" fmla="*/ 537029 w 537029"/>
                <a:gd name="connsiteY3" fmla="*/ 725715 h 725715"/>
                <a:gd name="connsiteX4" fmla="*/ 537029 w 537029"/>
                <a:gd name="connsiteY4" fmla="*/ 725715 h 725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029" h="725715">
                  <a:moveTo>
                    <a:pt x="0" y="0"/>
                  </a:moveTo>
                  <a:cubicBezTo>
                    <a:pt x="77409" y="81038"/>
                    <a:pt x="154819" y="162077"/>
                    <a:pt x="188686" y="261258"/>
                  </a:cubicBezTo>
                  <a:cubicBezTo>
                    <a:pt x="222553" y="360439"/>
                    <a:pt x="145143" y="517677"/>
                    <a:pt x="203200" y="595086"/>
                  </a:cubicBezTo>
                  <a:cubicBezTo>
                    <a:pt x="261257" y="672496"/>
                    <a:pt x="537029" y="725715"/>
                    <a:pt x="537029" y="725715"/>
                  </a:cubicBezTo>
                  <a:lnTo>
                    <a:pt x="537029" y="725715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Овал 79"/>
            <p:cNvSpPr/>
            <p:nvPr/>
          </p:nvSpPr>
          <p:spPr>
            <a:xfrm>
              <a:off x="7301510" y="1324811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8028384" y="1844824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Овал 81"/>
            <p:cNvSpPr/>
            <p:nvPr/>
          </p:nvSpPr>
          <p:spPr>
            <a:xfrm>
              <a:off x="8100392" y="1484784"/>
              <a:ext cx="340476" cy="3115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9" name="Полилиния 178"/>
            <p:cNvSpPr/>
            <p:nvPr/>
          </p:nvSpPr>
          <p:spPr>
            <a:xfrm>
              <a:off x="7097486" y="1154435"/>
              <a:ext cx="1255485" cy="1122437"/>
            </a:xfrm>
            <a:custGeom>
              <a:avLst/>
              <a:gdLst>
                <a:gd name="connsiteX0" fmla="*/ 0 w 1255485"/>
                <a:gd name="connsiteY0" fmla="*/ 570895 h 1122437"/>
                <a:gd name="connsiteX1" fmla="*/ 130628 w 1255485"/>
                <a:gd name="connsiteY1" fmla="*/ 570895 h 1122437"/>
                <a:gd name="connsiteX2" fmla="*/ 348343 w 1255485"/>
                <a:gd name="connsiteY2" fmla="*/ 324152 h 1122437"/>
                <a:gd name="connsiteX3" fmla="*/ 391885 w 1255485"/>
                <a:gd name="connsiteY3" fmla="*/ 149980 h 1122437"/>
                <a:gd name="connsiteX4" fmla="*/ 609600 w 1255485"/>
                <a:gd name="connsiteY4" fmla="*/ 62895 h 1122437"/>
                <a:gd name="connsiteX5" fmla="*/ 870857 w 1255485"/>
                <a:gd name="connsiteY5" fmla="*/ 48380 h 1122437"/>
                <a:gd name="connsiteX6" fmla="*/ 1074057 w 1255485"/>
                <a:gd name="connsiteY6" fmla="*/ 48380 h 1122437"/>
                <a:gd name="connsiteX7" fmla="*/ 1248228 w 1255485"/>
                <a:gd name="connsiteY7" fmla="*/ 179009 h 1122437"/>
                <a:gd name="connsiteX8" fmla="*/ 1030514 w 1255485"/>
                <a:gd name="connsiteY8" fmla="*/ 1122437 h 1122437"/>
                <a:gd name="connsiteX9" fmla="*/ 1030514 w 1255485"/>
                <a:gd name="connsiteY9" fmla="*/ 1122437 h 112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55485" h="1122437">
                  <a:moveTo>
                    <a:pt x="0" y="570895"/>
                  </a:moveTo>
                  <a:cubicBezTo>
                    <a:pt x="36285" y="591457"/>
                    <a:pt x="72571" y="612019"/>
                    <a:pt x="130628" y="570895"/>
                  </a:cubicBezTo>
                  <a:cubicBezTo>
                    <a:pt x="188685" y="529771"/>
                    <a:pt x="304800" y="394304"/>
                    <a:pt x="348343" y="324152"/>
                  </a:cubicBezTo>
                  <a:cubicBezTo>
                    <a:pt x="391886" y="254000"/>
                    <a:pt x="348342" y="193523"/>
                    <a:pt x="391885" y="149980"/>
                  </a:cubicBezTo>
                  <a:cubicBezTo>
                    <a:pt x="435428" y="106437"/>
                    <a:pt x="529771" y="79828"/>
                    <a:pt x="609600" y="62895"/>
                  </a:cubicBezTo>
                  <a:cubicBezTo>
                    <a:pt x="689429" y="45962"/>
                    <a:pt x="793448" y="50799"/>
                    <a:pt x="870857" y="48380"/>
                  </a:cubicBezTo>
                  <a:cubicBezTo>
                    <a:pt x="948266" y="45961"/>
                    <a:pt x="1011162" y="26609"/>
                    <a:pt x="1074057" y="48380"/>
                  </a:cubicBezTo>
                  <a:cubicBezTo>
                    <a:pt x="1136952" y="70151"/>
                    <a:pt x="1255485" y="0"/>
                    <a:pt x="1248228" y="179009"/>
                  </a:cubicBezTo>
                  <a:cubicBezTo>
                    <a:pt x="1240971" y="358019"/>
                    <a:pt x="1030514" y="1122437"/>
                    <a:pt x="1030514" y="1122437"/>
                  </a:cubicBezTo>
                  <a:lnTo>
                    <a:pt x="1030514" y="1122437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0" name="Полилиния 179"/>
            <p:cNvSpPr/>
            <p:nvPr/>
          </p:nvSpPr>
          <p:spPr>
            <a:xfrm>
              <a:off x="7300686" y="1185333"/>
              <a:ext cx="1175657" cy="1112763"/>
            </a:xfrm>
            <a:custGeom>
              <a:avLst/>
              <a:gdLst>
                <a:gd name="connsiteX0" fmla="*/ 0 w 1175657"/>
                <a:gd name="connsiteY0" fmla="*/ 33867 h 1112763"/>
                <a:gd name="connsiteX1" fmla="*/ 58057 w 1175657"/>
                <a:gd name="connsiteY1" fmla="*/ 33867 h 1112763"/>
                <a:gd name="connsiteX2" fmla="*/ 232228 w 1175657"/>
                <a:gd name="connsiteY2" fmla="*/ 237067 h 1112763"/>
                <a:gd name="connsiteX3" fmla="*/ 217714 w 1175657"/>
                <a:gd name="connsiteY3" fmla="*/ 512838 h 1112763"/>
                <a:gd name="connsiteX4" fmla="*/ 159657 w 1175657"/>
                <a:gd name="connsiteY4" fmla="*/ 745067 h 1112763"/>
                <a:gd name="connsiteX5" fmla="*/ 362857 w 1175657"/>
                <a:gd name="connsiteY5" fmla="*/ 1078896 h 1112763"/>
                <a:gd name="connsiteX6" fmla="*/ 812800 w 1175657"/>
                <a:gd name="connsiteY6" fmla="*/ 948267 h 1112763"/>
                <a:gd name="connsiteX7" fmla="*/ 1045028 w 1175657"/>
                <a:gd name="connsiteY7" fmla="*/ 730553 h 1112763"/>
                <a:gd name="connsiteX8" fmla="*/ 1175657 w 1175657"/>
                <a:gd name="connsiteY8" fmla="*/ 687010 h 1112763"/>
                <a:gd name="connsiteX9" fmla="*/ 1175657 w 1175657"/>
                <a:gd name="connsiteY9" fmla="*/ 687010 h 111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5657" h="1112763">
                  <a:moveTo>
                    <a:pt x="0" y="33867"/>
                  </a:moveTo>
                  <a:cubicBezTo>
                    <a:pt x="9676" y="16933"/>
                    <a:pt x="19352" y="0"/>
                    <a:pt x="58057" y="33867"/>
                  </a:cubicBezTo>
                  <a:cubicBezTo>
                    <a:pt x="96762" y="67734"/>
                    <a:pt x="205619" y="157239"/>
                    <a:pt x="232228" y="237067"/>
                  </a:cubicBezTo>
                  <a:cubicBezTo>
                    <a:pt x="258837" y="316895"/>
                    <a:pt x="229809" y="428171"/>
                    <a:pt x="217714" y="512838"/>
                  </a:cubicBezTo>
                  <a:cubicBezTo>
                    <a:pt x="205619" y="597505"/>
                    <a:pt x="135466" y="650724"/>
                    <a:pt x="159657" y="745067"/>
                  </a:cubicBezTo>
                  <a:cubicBezTo>
                    <a:pt x="183848" y="839410"/>
                    <a:pt x="254000" y="1045029"/>
                    <a:pt x="362857" y="1078896"/>
                  </a:cubicBezTo>
                  <a:cubicBezTo>
                    <a:pt x="471714" y="1112763"/>
                    <a:pt x="699105" y="1006324"/>
                    <a:pt x="812800" y="948267"/>
                  </a:cubicBezTo>
                  <a:cubicBezTo>
                    <a:pt x="926495" y="890210"/>
                    <a:pt x="984552" y="774096"/>
                    <a:pt x="1045028" y="730553"/>
                  </a:cubicBezTo>
                  <a:cubicBezTo>
                    <a:pt x="1105504" y="687010"/>
                    <a:pt x="1175657" y="687010"/>
                    <a:pt x="1175657" y="687010"/>
                  </a:cubicBezTo>
                  <a:lnTo>
                    <a:pt x="1175657" y="68701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82" name="Прямая со стрелкой 181"/>
            <p:cNvCxnSpPr>
              <a:stCxn id="179" idx="3"/>
              <a:endCxn id="179" idx="4"/>
            </p:cNvCxnSpPr>
            <p:nvPr/>
          </p:nvCxnSpPr>
          <p:spPr>
            <a:xfrm flipV="1">
              <a:off x="7489371" y="1217330"/>
              <a:ext cx="217715" cy="8708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Прямая со стрелкой 183"/>
            <p:cNvCxnSpPr>
              <a:stCxn id="179" idx="7"/>
            </p:cNvCxnSpPr>
            <p:nvPr/>
          </p:nvCxnSpPr>
          <p:spPr>
            <a:xfrm flipH="1">
              <a:off x="8316416" y="1333444"/>
              <a:ext cx="29298" cy="22334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Прямая со стрелкой 185"/>
            <p:cNvCxnSpPr>
              <a:stCxn id="179" idx="8"/>
            </p:cNvCxnSpPr>
            <p:nvPr/>
          </p:nvCxnSpPr>
          <p:spPr>
            <a:xfrm flipH="1">
              <a:off x="8100392" y="2276872"/>
              <a:ext cx="27608" cy="14401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Прямая со стрелкой 187"/>
            <p:cNvCxnSpPr>
              <a:stCxn id="180" idx="3"/>
              <a:endCxn id="180" idx="4"/>
            </p:cNvCxnSpPr>
            <p:nvPr/>
          </p:nvCxnSpPr>
          <p:spPr>
            <a:xfrm flipH="1">
              <a:off x="7460343" y="1698171"/>
              <a:ext cx="58057" cy="2322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Прямая со стрелкой 189"/>
            <p:cNvCxnSpPr>
              <a:endCxn id="180" idx="6"/>
            </p:cNvCxnSpPr>
            <p:nvPr/>
          </p:nvCxnSpPr>
          <p:spPr>
            <a:xfrm flipV="1">
              <a:off x="7884368" y="2133600"/>
              <a:ext cx="229118" cy="712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Прямая со стрелкой 193"/>
            <p:cNvCxnSpPr>
              <a:stCxn id="180" idx="7"/>
            </p:cNvCxnSpPr>
            <p:nvPr/>
          </p:nvCxnSpPr>
          <p:spPr>
            <a:xfrm flipV="1">
              <a:off x="8345714" y="1844824"/>
              <a:ext cx="258734" cy="710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5" name="Прямоугольник 194"/>
          <p:cNvSpPr/>
          <p:nvPr/>
        </p:nvSpPr>
        <p:spPr>
          <a:xfrm>
            <a:off x="395536" y="69269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74638" algn="l"/>
              </a:tabLst>
            </a:pPr>
            <a:r>
              <a:rPr lang="ru-RU" dirty="0" smtClean="0"/>
              <a:t>11. Иголкой, которая возле цепочки, снова </a:t>
            </a:r>
          </a:p>
          <a:p>
            <a:pPr indent="92075"/>
            <a:r>
              <a:rPr lang="ru-RU" dirty="0" smtClean="0"/>
              <a:t>    проходим через боковую  бисеринку </a:t>
            </a:r>
          </a:p>
          <a:p>
            <a:pPr indent="92075"/>
            <a:r>
              <a:rPr lang="ru-RU" dirty="0" smtClean="0"/>
              <a:t>    и на эту иголку нанизываем   две</a:t>
            </a:r>
          </a:p>
          <a:p>
            <a:pPr indent="92075"/>
            <a:r>
              <a:rPr lang="ru-RU" dirty="0" smtClean="0"/>
              <a:t>    бисеринки.</a:t>
            </a:r>
          </a:p>
          <a:p>
            <a:pPr indent="92075"/>
            <a:r>
              <a:rPr lang="ru-RU" dirty="0" smtClean="0"/>
              <a:t>    Второй  иголкой проходим через </a:t>
            </a:r>
          </a:p>
          <a:p>
            <a:pPr indent="92075"/>
            <a:r>
              <a:rPr lang="ru-RU" dirty="0" smtClean="0"/>
              <a:t>    вторую бисеринку</a:t>
            </a:r>
          </a:p>
          <a:p>
            <a:endParaRPr lang="ru-RU" b="1" dirty="0" smtClean="0"/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467544" y="2924944"/>
            <a:ext cx="41044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74638" algn="l"/>
              </a:tabLst>
            </a:pPr>
            <a:r>
              <a:rPr lang="ru-RU" dirty="0" smtClean="0"/>
              <a:t>12.Получился еще один крестик .</a:t>
            </a:r>
          </a:p>
          <a:p>
            <a:pPr marL="182563" indent="-90488">
              <a:tabLst>
                <a:tab pos="274638" algn="l"/>
              </a:tabLst>
            </a:pPr>
            <a:r>
              <a:rPr lang="ru-RU" dirty="0" smtClean="0"/>
              <a:t>    Мы сделали разворот </a:t>
            </a:r>
          </a:p>
          <a:p>
            <a:pPr marL="182563" indent="-90488">
              <a:tabLst>
                <a:tab pos="274638" algn="l"/>
              </a:tabLst>
            </a:pPr>
            <a:r>
              <a:rPr lang="ru-RU" dirty="0" smtClean="0"/>
              <a:t>    соединительной бисеринки и</a:t>
            </a:r>
          </a:p>
          <a:p>
            <a:pPr marL="182563" indent="-90488">
              <a:tabLst>
                <a:tab pos="274638" algn="l"/>
              </a:tabLst>
            </a:pPr>
            <a:r>
              <a:rPr lang="ru-RU" dirty="0" smtClean="0"/>
              <a:t>    приступаем к выполнению </a:t>
            </a:r>
          </a:p>
          <a:p>
            <a:pPr marL="182563" indent="-90488">
              <a:tabLst>
                <a:tab pos="274638" algn="l"/>
              </a:tabLst>
            </a:pPr>
            <a:r>
              <a:rPr lang="ru-RU" dirty="0" smtClean="0"/>
              <a:t>    следующего ряда.</a:t>
            </a:r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98" name="Рамка 9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167"/>
            </a:avLst>
          </a:prstGeom>
          <a:solidFill>
            <a:srgbClr val="A3F7E3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3"/>
            <a:ext cx="828092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25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/>
              <a:t>История развития бисероплетения шагает в одну ногу с развитием всего человечества. На первых этапах своего существования бусины служили материалом для вышивания и самого обычного нанизывания на нить. </a:t>
            </a:r>
            <a:r>
              <a:rPr lang="ru-RU" sz="1600" dirty="0" smtClean="0">
                <a:solidFill>
                  <a:srgbClr val="333333"/>
                </a:solidFill>
                <a:cs typeface="Arial" pitchFamily="34" charset="0"/>
              </a:rPr>
              <a:t>Низание позволяло заработать бедной девушке на хлеб и скрасить долгие вечера светской даме. А монашки расшивали богатым бисерным узором убранства церкви. </a:t>
            </a:r>
            <a:r>
              <a:rPr lang="ru-RU" sz="1600" dirty="0" smtClean="0"/>
              <a:t>Но со временем начали появляться новые, эволюционировавшие варианты их применения. Изобретение сетчатого плетения стало толчком к появлению самостоятельных изделий из этой фурнитуры. Затем начали все чаще использоваться различные узоры и схемы, и бисероплетение перешло на новый уровень. </a:t>
            </a:r>
          </a:p>
          <a:p>
            <a:pPr indent="182563">
              <a:lnSpc>
                <a:spcPct val="150000"/>
              </a:lnSpc>
            </a:pPr>
            <a:r>
              <a:rPr lang="ru-RU" sz="1600" dirty="0" smtClean="0"/>
              <a:t>История возникновения монастырского плетения, как можно догадаться, довольно древняя и имеет церковные корни. самовыражения. Монастырское плетение – это плетение  двумя иголками., т.е за основу берется цепочка «крестик». (Есть способ, позволяющий плести крестиком одной рабочей нитью, что в этом случае полотно уступает в качестве)</a:t>
            </a:r>
          </a:p>
          <a:p>
            <a:pPr indent="182563">
              <a:lnSpc>
                <a:spcPct val="150000"/>
              </a:lnSpc>
            </a:pPr>
            <a:r>
              <a:rPr lang="ru-RU" sz="1600" dirty="0" smtClean="0"/>
              <a:t>Вначале проплетается  цепочка «крестик»., затем </a:t>
            </a:r>
            <a:r>
              <a:rPr lang="ru-RU" sz="1600" dirty="0" smtClean="0"/>
              <a:t>путем наращивания  цепочки увеличивается </a:t>
            </a:r>
            <a:r>
              <a:rPr lang="ru-RU" sz="1600" dirty="0" smtClean="0"/>
              <a:t>ширина изделия. Таким образов выполняется плотное полотно, которое называется «</a:t>
            </a:r>
            <a:r>
              <a:rPr lang="ru-RU" sz="1600" b="1" dirty="0" smtClean="0"/>
              <a:t>Монастырское плетение</a:t>
            </a:r>
            <a:r>
              <a:rPr lang="ru-RU" sz="1600" dirty="0" smtClean="0"/>
              <a:t>»</a:t>
            </a:r>
          </a:p>
          <a:p>
            <a:pPr indent="182563">
              <a:lnSpc>
                <a:spcPct val="150000"/>
              </a:lnSpc>
            </a:pPr>
            <a:r>
              <a:rPr lang="ru-RU" sz="1600" dirty="0" smtClean="0"/>
              <a:t>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80528" y="5301208"/>
            <a:ext cx="9324528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50" dirty="0" smtClean="0">
                <a:solidFill>
                  <a:srgbClr val="333333"/>
                </a:solidFill>
                <a:latin typeface="Helvetica Neue"/>
                <a:cs typeface="Arial" pitchFamily="34" charset="0"/>
              </a:rPr>
              <a:t> 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Helvetica Neue"/>
                <a:cs typeface="Arial" pitchFamily="34" charset="0"/>
              </a:rPr>
              <a:t> 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Helvetica Neue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167"/>
            </a:avLst>
          </a:prstGeom>
          <a:solidFill>
            <a:srgbClr val="A3F7E3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777686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Браслет </a:t>
            </a:r>
          </a:p>
          <a:p>
            <a:pPr algn="ctr"/>
            <a:r>
              <a:rPr lang="ru-RU" b="1" dirty="0" smtClean="0"/>
              <a:t>в технике монастырского плетения</a:t>
            </a:r>
          </a:p>
          <a:p>
            <a:pPr algn="ctr"/>
            <a:endParaRPr lang="ru-RU" b="1" dirty="0" smtClean="0"/>
          </a:p>
          <a:p>
            <a:pPr indent="182563">
              <a:lnSpc>
                <a:spcPct val="150000"/>
              </a:lnSpc>
              <a:buFont typeface="+mj-lt"/>
              <a:buAutoNum type="arabicPeriod"/>
              <a:tabLst>
                <a:tab pos="182563" algn="l"/>
              </a:tabLst>
            </a:pPr>
            <a:r>
              <a:rPr lang="ru-RU" sz="1600" dirty="0" smtClean="0"/>
              <a:t>Выбираем ширину своего изделия - 4-6 ряд.</a:t>
            </a:r>
          </a:p>
          <a:p>
            <a:pPr indent="182563">
              <a:lnSpc>
                <a:spcPct val="150000"/>
              </a:lnSpc>
              <a:buFont typeface="+mj-lt"/>
              <a:buAutoNum type="arabicPeriod"/>
              <a:tabLst>
                <a:tab pos="182563" algn="l"/>
              </a:tabLst>
            </a:pPr>
            <a:r>
              <a:rPr lang="ru-RU" sz="1600" dirty="0" smtClean="0"/>
              <a:t> Выбираем узор или орнамент</a:t>
            </a:r>
          </a:p>
          <a:p>
            <a:pPr indent="182563">
              <a:lnSpc>
                <a:spcPct val="150000"/>
              </a:lnSpc>
              <a:buFont typeface="+mj-lt"/>
              <a:buAutoNum type="arabicPeriod"/>
              <a:tabLst>
                <a:tab pos="182563" algn="l"/>
              </a:tabLst>
            </a:pPr>
            <a:r>
              <a:rPr lang="ru-RU" sz="1600" dirty="0" smtClean="0"/>
              <a:t> Наносим на сетку свой узор или орнамент.</a:t>
            </a:r>
          </a:p>
          <a:p>
            <a:pPr indent="182563">
              <a:lnSpc>
                <a:spcPct val="150000"/>
              </a:lnSpc>
              <a:buFont typeface="+mj-lt"/>
              <a:buAutoNum type="arabicPeriod"/>
              <a:tabLst>
                <a:tab pos="182563" algn="l"/>
              </a:tabLst>
            </a:pPr>
            <a:r>
              <a:rPr lang="ru-RU" sz="1600" dirty="0" smtClean="0"/>
              <a:t> Подбираем цветовое сочетание.</a:t>
            </a:r>
          </a:p>
          <a:p>
            <a:pPr indent="182563">
              <a:lnSpc>
                <a:spcPct val="150000"/>
              </a:lnSpc>
              <a:buFont typeface="+mj-lt"/>
              <a:buAutoNum type="arabicPeriod"/>
              <a:tabLst>
                <a:tab pos="182563" algn="l"/>
              </a:tabLst>
            </a:pPr>
            <a:r>
              <a:rPr lang="ru-RU" sz="1600" dirty="0" smtClean="0"/>
              <a:t> Приступаем к выполнению своего изделия :</a:t>
            </a:r>
          </a:p>
          <a:p>
            <a:pPr indent="182563">
              <a:lnSpc>
                <a:spcPct val="150000"/>
              </a:lnSpc>
              <a:tabLst>
                <a:tab pos="182563" algn="l"/>
              </a:tabLst>
            </a:pPr>
            <a:r>
              <a:rPr lang="ru-RU" sz="1600" dirty="0" smtClean="0"/>
              <a:t>     - сплести первый ряд в технике плетения «крестик» и соединить в кольцо;</a:t>
            </a:r>
          </a:p>
          <a:p>
            <a:pPr indent="182563">
              <a:lnSpc>
                <a:spcPct val="150000"/>
              </a:lnSpc>
              <a:tabLst>
                <a:tab pos="182563" algn="l"/>
              </a:tabLst>
            </a:pPr>
            <a:r>
              <a:rPr lang="ru-RU" sz="1600" dirty="0" smtClean="0"/>
              <a:t>     - перенести соединительную бисеринку в сторону </a:t>
            </a:r>
          </a:p>
          <a:p>
            <a:pPr indent="182563">
              <a:lnSpc>
                <a:spcPct val="150000"/>
              </a:lnSpc>
              <a:tabLst>
                <a:tab pos="182563" algn="l"/>
              </a:tabLst>
            </a:pPr>
            <a:r>
              <a:rPr lang="ru-RU" sz="1600" dirty="0" smtClean="0"/>
              <a:t>     - приступить к выполнению следующего ряда  путем наращивания ( внимательно  </a:t>
            </a:r>
          </a:p>
          <a:p>
            <a:pPr indent="182563">
              <a:lnSpc>
                <a:spcPct val="150000"/>
              </a:lnSpc>
              <a:tabLst>
                <a:tab pos="182563" algn="l"/>
              </a:tabLst>
            </a:pPr>
            <a:r>
              <a:rPr lang="ru-RU" sz="1600" dirty="0" smtClean="0"/>
              <a:t>        следим за    узором или   орнаментом).</a:t>
            </a:r>
          </a:p>
          <a:p>
            <a:pPr indent="182563">
              <a:lnSpc>
                <a:spcPct val="150000"/>
              </a:lnSpc>
              <a:tabLst>
                <a:tab pos="182563" algn="l"/>
              </a:tabLst>
            </a:pPr>
            <a:r>
              <a:rPr lang="ru-RU" sz="1600" dirty="0" smtClean="0"/>
              <a:t>       </a:t>
            </a:r>
          </a:p>
          <a:p>
            <a:pPr indent="182563">
              <a:lnSpc>
                <a:spcPct val="150000"/>
              </a:lnSpc>
              <a:tabLst>
                <a:tab pos="182563" algn="l"/>
              </a:tabLst>
            </a:pPr>
            <a:endParaRPr lang="ru-RU" sz="1600" dirty="0" smtClean="0"/>
          </a:p>
          <a:p>
            <a:pPr indent="182563">
              <a:lnSpc>
                <a:spcPct val="150000"/>
              </a:lnSpc>
              <a:tabLst>
                <a:tab pos="182563" algn="l"/>
              </a:tabLst>
            </a:pPr>
            <a:r>
              <a:rPr lang="ru-RU" sz="1600" dirty="0" smtClean="0"/>
              <a:t>       </a:t>
            </a:r>
            <a:endParaRPr lang="ru-RU" b="1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</p:txBody>
      </p:sp>
      <p:sp>
        <p:nvSpPr>
          <p:cNvPr id="56" name="Рамка 5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167"/>
            </a:avLst>
          </a:prstGeom>
          <a:solidFill>
            <a:srgbClr val="A3F7E3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001797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467544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34670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734670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536050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268923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268923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070303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803176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803176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2604556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2337429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2337429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3138809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871682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2871682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3673061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3405935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3405935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4207314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3940188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3940188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4741567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4474441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4474441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>
            <a:off x="5275820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>
            <a:off x="5008694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5008694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5810073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5542947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5542947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6344326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6077199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6077199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6878579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6611452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6611452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Овал 38"/>
          <p:cNvSpPr/>
          <p:nvPr/>
        </p:nvSpPr>
        <p:spPr>
          <a:xfrm>
            <a:off x="1001797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467544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734670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1536050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1268923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2070303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Овал 44"/>
          <p:cNvSpPr/>
          <p:nvPr/>
        </p:nvSpPr>
        <p:spPr>
          <a:xfrm>
            <a:off x="1803176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Овал 45"/>
          <p:cNvSpPr/>
          <p:nvPr/>
        </p:nvSpPr>
        <p:spPr>
          <a:xfrm>
            <a:off x="2604556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Овал 46"/>
          <p:cNvSpPr/>
          <p:nvPr/>
        </p:nvSpPr>
        <p:spPr>
          <a:xfrm>
            <a:off x="2337429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Овал 47"/>
          <p:cNvSpPr/>
          <p:nvPr/>
        </p:nvSpPr>
        <p:spPr>
          <a:xfrm>
            <a:off x="3138809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Овал 48"/>
          <p:cNvSpPr/>
          <p:nvPr/>
        </p:nvSpPr>
        <p:spPr>
          <a:xfrm>
            <a:off x="2871682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Овал 49"/>
          <p:cNvSpPr/>
          <p:nvPr/>
        </p:nvSpPr>
        <p:spPr>
          <a:xfrm>
            <a:off x="3673061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Овал 50"/>
          <p:cNvSpPr/>
          <p:nvPr/>
        </p:nvSpPr>
        <p:spPr>
          <a:xfrm>
            <a:off x="3405935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>
            <a:off x="4207314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Овал 52"/>
          <p:cNvSpPr/>
          <p:nvPr/>
        </p:nvSpPr>
        <p:spPr>
          <a:xfrm>
            <a:off x="3940188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Овал 53"/>
          <p:cNvSpPr/>
          <p:nvPr/>
        </p:nvSpPr>
        <p:spPr>
          <a:xfrm>
            <a:off x="4741567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Овал 54"/>
          <p:cNvSpPr/>
          <p:nvPr/>
        </p:nvSpPr>
        <p:spPr>
          <a:xfrm>
            <a:off x="4474441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Овал 55"/>
          <p:cNvSpPr/>
          <p:nvPr/>
        </p:nvSpPr>
        <p:spPr>
          <a:xfrm>
            <a:off x="5275820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Овал 56"/>
          <p:cNvSpPr/>
          <p:nvPr/>
        </p:nvSpPr>
        <p:spPr>
          <a:xfrm>
            <a:off x="5008694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Овал 57"/>
          <p:cNvSpPr/>
          <p:nvPr/>
        </p:nvSpPr>
        <p:spPr>
          <a:xfrm>
            <a:off x="5810073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Овал 58"/>
          <p:cNvSpPr/>
          <p:nvPr/>
        </p:nvSpPr>
        <p:spPr>
          <a:xfrm>
            <a:off x="5542947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Овал 59"/>
          <p:cNvSpPr/>
          <p:nvPr/>
        </p:nvSpPr>
        <p:spPr>
          <a:xfrm>
            <a:off x="6344326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Овал 60"/>
          <p:cNvSpPr/>
          <p:nvPr/>
        </p:nvSpPr>
        <p:spPr>
          <a:xfrm>
            <a:off x="6077199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Овал 61"/>
          <p:cNvSpPr/>
          <p:nvPr/>
        </p:nvSpPr>
        <p:spPr>
          <a:xfrm>
            <a:off x="6878579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Овал 62"/>
          <p:cNvSpPr/>
          <p:nvPr/>
        </p:nvSpPr>
        <p:spPr>
          <a:xfrm>
            <a:off x="6611452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Овал 63"/>
          <p:cNvSpPr/>
          <p:nvPr/>
        </p:nvSpPr>
        <p:spPr>
          <a:xfrm>
            <a:off x="1001797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Овал 64"/>
          <p:cNvSpPr/>
          <p:nvPr/>
        </p:nvSpPr>
        <p:spPr>
          <a:xfrm>
            <a:off x="467544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Овал 65"/>
          <p:cNvSpPr/>
          <p:nvPr/>
        </p:nvSpPr>
        <p:spPr>
          <a:xfrm>
            <a:off x="734670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Овал 66"/>
          <p:cNvSpPr/>
          <p:nvPr/>
        </p:nvSpPr>
        <p:spPr>
          <a:xfrm>
            <a:off x="1536050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Овал 67"/>
          <p:cNvSpPr/>
          <p:nvPr/>
        </p:nvSpPr>
        <p:spPr>
          <a:xfrm>
            <a:off x="1268923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Овал 68"/>
          <p:cNvSpPr/>
          <p:nvPr/>
        </p:nvSpPr>
        <p:spPr>
          <a:xfrm>
            <a:off x="2070303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Овал 69"/>
          <p:cNvSpPr/>
          <p:nvPr/>
        </p:nvSpPr>
        <p:spPr>
          <a:xfrm>
            <a:off x="1803176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Овал 70"/>
          <p:cNvSpPr/>
          <p:nvPr/>
        </p:nvSpPr>
        <p:spPr>
          <a:xfrm>
            <a:off x="2604556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Овал 71"/>
          <p:cNvSpPr/>
          <p:nvPr/>
        </p:nvSpPr>
        <p:spPr>
          <a:xfrm>
            <a:off x="2337429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Овал 72"/>
          <p:cNvSpPr/>
          <p:nvPr/>
        </p:nvSpPr>
        <p:spPr>
          <a:xfrm>
            <a:off x="3138809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Овал 73"/>
          <p:cNvSpPr/>
          <p:nvPr/>
        </p:nvSpPr>
        <p:spPr>
          <a:xfrm>
            <a:off x="2871682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Овал 74"/>
          <p:cNvSpPr/>
          <p:nvPr/>
        </p:nvSpPr>
        <p:spPr>
          <a:xfrm>
            <a:off x="3673061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Овал 75"/>
          <p:cNvSpPr/>
          <p:nvPr/>
        </p:nvSpPr>
        <p:spPr>
          <a:xfrm>
            <a:off x="3405935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Овал 76"/>
          <p:cNvSpPr/>
          <p:nvPr/>
        </p:nvSpPr>
        <p:spPr>
          <a:xfrm>
            <a:off x="4207314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Овал 77"/>
          <p:cNvSpPr/>
          <p:nvPr/>
        </p:nvSpPr>
        <p:spPr>
          <a:xfrm>
            <a:off x="3940188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Овал 78"/>
          <p:cNvSpPr/>
          <p:nvPr/>
        </p:nvSpPr>
        <p:spPr>
          <a:xfrm>
            <a:off x="4741567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Овал 79"/>
          <p:cNvSpPr/>
          <p:nvPr/>
        </p:nvSpPr>
        <p:spPr>
          <a:xfrm>
            <a:off x="4474441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Овал 80"/>
          <p:cNvSpPr/>
          <p:nvPr/>
        </p:nvSpPr>
        <p:spPr>
          <a:xfrm>
            <a:off x="5275820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Овал 81"/>
          <p:cNvSpPr/>
          <p:nvPr/>
        </p:nvSpPr>
        <p:spPr>
          <a:xfrm>
            <a:off x="5008694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Овал 82"/>
          <p:cNvSpPr/>
          <p:nvPr/>
        </p:nvSpPr>
        <p:spPr>
          <a:xfrm>
            <a:off x="5810073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Овал 83"/>
          <p:cNvSpPr/>
          <p:nvPr/>
        </p:nvSpPr>
        <p:spPr>
          <a:xfrm>
            <a:off x="5542947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5" name="Овал 84"/>
          <p:cNvSpPr/>
          <p:nvPr/>
        </p:nvSpPr>
        <p:spPr>
          <a:xfrm>
            <a:off x="6344326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Овал 85"/>
          <p:cNvSpPr/>
          <p:nvPr/>
        </p:nvSpPr>
        <p:spPr>
          <a:xfrm>
            <a:off x="6077199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Овал 86"/>
          <p:cNvSpPr/>
          <p:nvPr/>
        </p:nvSpPr>
        <p:spPr>
          <a:xfrm>
            <a:off x="6878579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8" name="Овал 87"/>
          <p:cNvSpPr/>
          <p:nvPr/>
        </p:nvSpPr>
        <p:spPr>
          <a:xfrm>
            <a:off x="6611452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9" name="Овал 88"/>
          <p:cNvSpPr/>
          <p:nvPr/>
        </p:nvSpPr>
        <p:spPr>
          <a:xfrm>
            <a:off x="1001797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0" name="Овал 89"/>
          <p:cNvSpPr/>
          <p:nvPr/>
        </p:nvSpPr>
        <p:spPr>
          <a:xfrm>
            <a:off x="467544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1" name="Овал 90"/>
          <p:cNvSpPr/>
          <p:nvPr/>
        </p:nvSpPr>
        <p:spPr>
          <a:xfrm>
            <a:off x="734670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" name="Овал 91"/>
          <p:cNvSpPr/>
          <p:nvPr/>
        </p:nvSpPr>
        <p:spPr>
          <a:xfrm>
            <a:off x="1536050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3" name="Овал 92"/>
          <p:cNvSpPr/>
          <p:nvPr/>
        </p:nvSpPr>
        <p:spPr>
          <a:xfrm>
            <a:off x="1268923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4" name="Овал 93"/>
          <p:cNvSpPr/>
          <p:nvPr/>
        </p:nvSpPr>
        <p:spPr>
          <a:xfrm>
            <a:off x="2070303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5" name="Овал 94"/>
          <p:cNvSpPr/>
          <p:nvPr/>
        </p:nvSpPr>
        <p:spPr>
          <a:xfrm>
            <a:off x="1803176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6" name="Овал 95"/>
          <p:cNvSpPr/>
          <p:nvPr/>
        </p:nvSpPr>
        <p:spPr>
          <a:xfrm>
            <a:off x="2604556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7" name="Овал 96"/>
          <p:cNvSpPr/>
          <p:nvPr/>
        </p:nvSpPr>
        <p:spPr>
          <a:xfrm>
            <a:off x="2337429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8" name="Овал 97"/>
          <p:cNvSpPr/>
          <p:nvPr/>
        </p:nvSpPr>
        <p:spPr>
          <a:xfrm>
            <a:off x="3138809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9" name="Овал 98"/>
          <p:cNvSpPr/>
          <p:nvPr/>
        </p:nvSpPr>
        <p:spPr>
          <a:xfrm>
            <a:off x="2871682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0" name="Овал 99"/>
          <p:cNvSpPr/>
          <p:nvPr/>
        </p:nvSpPr>
        <p:spPr>
          <a:xfrm>
            <a:off x="3673061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1" name="Овал 100"/>
          <p:cNvSpPr/>
          <p:nvPr/>
        </p:nvSpPr>
        <p:spPr>
          <a:xfrm>
            <a:off x="3405935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" name="Овал 101"/>
          <p:cNvSpPr/>
          <p:nvPr/>
        </p:nvSpPr>
        <p:spPr>
          <a:xfrm>
            <a:off x="4207314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3" name="Овал 102"/>
          <p:cNvSpPr/>
          <p:nvPr/>
        </p:nvSpPr>
        <p:spPr>
          <a:xfrm>
            <a:off x="3940188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4" name="Овал 103"/>
          <p:cNvSpPr/>
          <p:nvPr/>
        </p:nvSpPr>
        <p:spPr>
          <a:xfrm>
            <a:off x="4741567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5" name="Овал 104"/>
          <p:cNvSpPr/>
          <p:nvPr/>
        </p:nvSpPr>
        <p:spPr>
          <a:xfrm>
            <a:off x="4474441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6" name="Овал 105"/>
          <p:cNvSpPr/>
          <p:nvPr/>
        </p:nvSpPr>
        <p:spPr>
          <a:xfrm>
            <a:off x="5275820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7" name="Овал 106"/>
          <p:cNvSpPr/>
          <p:nvPr/>
        </p:nvSpPr>
        <p:spPr>
          <a:xfrm>
            <a:off x="5008694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8" name="Овал 107"/>
          <p:cNvSpPr/>
          <p:nvPr/>
        </p:nvSpPr>
        <p:spPr>
          <a:xfrm>
            <a:off x="5810073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9" name="Овал 108"/>
          <p:cNvSpPr/>
          <p:nvPr/>
        </p:nvSpPr>
        <p:spPr>
          <a:xfrm>
            <a:off x="5542947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0" name="Овал 109"/>
          <p:cNvSpPr/>
          <p:nvPr/>
        </p:nvSpPr>
        <p:spPr>
          <a:xfrm>
            <a:off x="6344326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1" name="Овал 110"/>
          <p:cNvSpPr/>
          <p:nvPr/>
        </p:nvSpPr>
        <p:spPr>
          <a:xfrm>
            <a:off x="6077199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2" name="Овал 111"/>
          <p:cNvSpPr/>
          <p:nvPr/>
        </p:nvSpPr>
        <p:spPr>
          <a:xfrm>
            <a:off x="6878579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3" name="Овал 112"/>
          <p:cNvSpPr/>
          <p:nvPr/>
        </p:nvSpPr>
        <p:spPr>
          <a:xfrm>
            <a:off x="6611452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5" name="Овал 114"/>
          <p:cNvSpPr/>
          <p:nvPr/>
        </p:nvSpPr>
        <p:spPr>
          <a:xfrm>
            <a:off x="1001797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6" name="Овал 115"/>
          <p:cNvSpPr/>
          <p:nvPr/>
        </p:nvSpPr>
        <p:spPr>
          <a:xfrm>
            <a:off x="467544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7" name="Овал 116"/>
          <p:cNvSpPr/>
          <p:nvPr/>
        </p:nvSpPr>
        <p:spPr>
          <a:xfrm>
            <a:off x="734670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8" name="Овал 117"/>
          <p:cNvSpPr/>
          <p:nvPr/>
        </p:nvSpPr>
        <p:spPr>
          <a:xfrm>
            <a:off x="734670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9" name="Овал 118"/>
          <p:cNvSpPr/>
          <p:nvPr/>
        </p:nvSpPr>
        <p:spPr>
          <a:xfrm>
            <a:off x="1536050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0" name="Овал 119"/>
          <p:cNvSpPr/>
          <p:nvPr/>
        </p:nvSpPr>
        <p:spPr>
          <a:xfrm>
            <a:off x="1268923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1" name="Овал 120"/>
          <p:cNvSpPr/>
          <p:nvPr/>
        </p:nvSpPr>
        <p:spPr>
          <a:xfrm>
            <a:off x="1268923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2" name="Овал 121"/>
          <p:cNvSpPr/>
          <p:nvPr/>
        </p:nvSpPr>
        <p:spPr>
          <a:xfrm>
            <a:off x="2070303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3" name="Овал 122"/>
          <p:cNvSpPr/>
          <p:nvPr/>
        </p:nvSpPr>
        <p:spPr>
          <a:xfrm>
            <a:off x="1803176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4" name="Овал 123"/>
          <p:cNvSpPr/>
          <p:nvPr/>
        </p:nvSpPr>
        <p:spPr>
          <a:xfrm>
            <a:off x="1803176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5" name="Овал 124"/>
          <p:cNvSpPr/>
          <p:nvPr/>
        </p:nvSpPr>
        <p:spPr>
          <a:xfrm>
            <a:off x="2604556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6" name="Овал 125"/>
          <p:cNvSpPr/>
          <p:nvPr/>
        </p:nvSpPr>
        <p:spPr>
          <a:xfrm>
            <a:off x="2337429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7" name="Овал 126"/>
          <p:cNvSpPr/>
          <p:nvPr/>
        </p:nvSpPr>
        <p:spPr>
          <a:xfrm>
            <a:off x="2337429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8" name="Овал 127"/>
          <p:cNvSpPr/>
          <p:nvPr/>
        </p:nvSpPr>
        <p:spPr>
          <a:xfrm>
            <a:off x="3138809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9" name="Овал 128"/>
          <p:cNvSpPr/>
          <p:nvPr/>
        </p:nvSpPr>
        <p:spPr>
          <a:xfrm>
            <a:off x="2871682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0" name="Овал 129"/>
          <p:cNvSpPr/>
          <p:nvPr/>
        </p:nvSpPr>
        <p:spPr>
          <a:xfrm>
            <a:off x="2871682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1" name="Овал 130"/>
          <p:cNvSpPr/>
          <p:nvPr/>
        </p:nvSpPr>
        <p:spPr>
          <a:xfrm>
            <a:off x="3673061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2" name="Овал 131"/>
          <p:cNvSpPr/>
          <p:nvPr/>
        </p:nvSpPr>
        <p:spPr>
          <a:xfrm>
            <a:off x="3405935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3" name="Овал 132"/>
          <p:cNvSpPr/>
          <p:nvPr/>
        </p:nvSpPr>
        <p:spPr>
          <a:xfrm>
            <a:off x="3405935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4" name="Овал 133"/>
          <p:cNvSpPr/>
          <p:nvPr/>
        </p:nvSpPr>
        <p:spPr>
          <a:xfrm>
            <a:off x="4207314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5" name="Овал 134"/>
          <p:cNvSpPr/>
          <p:nvPr/>
        </p:nvSpPr>
        <p:spPr>
          <a:xfrm>
            <a:off x="3940188" y="315150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6" name="Овал 135"/>
          <p:cNvSpPr/>
          <p:nvPr/>
        </p:nvSpPr>
        <p:spPr>
          <a:xfrm>
            <a:off x="3940188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7" name="Овал 136"/>
          <p:cNvSpPr/>
          <p:nvPr/>
        </p:nvSpPr>
        <p:spPr>
          <a:xfrm>
            <a:off x="4741567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8" name="Овал 137"/>
          <p:cNvSpPr/>
          <p:nvPr/>
        </p:nvSpPr>
        <p:spPr>
          <a:xfrm>
            <a:off x="4474441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9" name="Овал 138"/>
          <p:cNvSpPr/>
          <p:nvPr/>
        </p:nvSpPr>
        <p:spPr>
          <a:xfrm>
            <a:off x="4474441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0" name="Овал 139"/>
          <p:cNvSpPr/>
          <p:nvPr/>
        </p:nvSpPr>
        <p:spPr>
          <a:xfrm>
            <a:off x="5275820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1" name="Овал 140"/>
          <p:cNvSpPr/>
          <p:nvPr/>
        </p:nvSpPr>
        <p:spPr>
          <a:xfrm>
            <a:off x="5008694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2" name="Овал 141"/>
          <p:cNvSpPr/>
          <p:nvPr/>
        </p:nvSpPr>
        <p:spPr>
          <a:xfrm>
            <a:off x="5008694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3" name="Овал 142"/>
          <p:cNvSpPr/>
          <p:nvPr/>
        </p:nvSpPr>
        <p:spPr>
          <a:xfrm>
            <a:off x="5810073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4" name="Овал 143"/>
          <p:cNvSpPr/>
          <p:nvPr/>
        </p:nvSpPr>
        <p:spPr>
          <a:xfrm>
            <a:off x="5542947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5" name="Овал 144"/>
          <p:cNvSpPr/>
          <p:nvPr/>
        </p:nvSpPr>
        <p:spPr>
          <a:xfrm>
            <a:off x="5542947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6" name="Овал 145"/>
          <p:cNvSpPr/>
          <p:nvPr/>
        </p:nvSpPr>
        <p:spPr>
          <a:xfrm>
            <a:off x="6344326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7" name="Овал 146"/>
          <p:cNvSpPr/>
          <p:nvPr/>
        </p:nvSpPr>
        <p:spPr>
          <a:xfrm>
            <a:off x="6077199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8" name="Овал 147"/>
          <p:cNvSpPr/>
          <p:nvPr/>
        </p:nvSpPr>
        <p:spPr>
          <a:xfrm>
            <a:off x="6077199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9" name="Овал 148"/>
          <p:cNvSpPr/>
          <p:nvPr/>
        </p:nvSpPr>
        <p:spPr>
          <a:xfrm>
            <a:off x="6878579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0" name="Овал 149"/>
          <p:cNvSpPr/>
          <p:nvPr/>
        </p:nvSpPr>
        <p:spPr>
          <a:xfrm>
            <a:off x="6611452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1" name="Овал 150"/>
          <p:cNvSpPr/>
          <p:nvPr/>
        </p:nvSpPr>
        <p:spPr>
          <a:xfrm>
            <a:off x="6611452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2" name="Овал 151"/>
          <p:cNvSpPr/>
          <p:nvPr/>
        </p:nvSpPr>
        <p:spPr>
          <a:xfrm>
            <a:off x="1001797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3" name="Овал 152"/>
          <p:cNvSpPr/>
          <p:nvPr/>
        </p:nvSpPr>
        <p:spPr>
          <a:xfrm>
            <a:off x="467544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4" name="Овал 153"/>
          <p:cNvSpPr/>
          <p:nvPr/>
        </p:nvSpPr>
        <p:spPr>
          <a:xfrm>
            <a:off x="734670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5" name="Овал 154"/>
          <p:cNvSpPr/>
          <p:nvPr/>
        </p:nvSpPr>
        <p:spPr>
          <a:xfrm>
            <a:off x="1536050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6" name="Овал 155"/>
          <p:cNvSpPr/>
          <p:nvPr/>
        </p:nvSpPr>
        <p:spPr>
          <a:xfrm>
            <a:off x="1268923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7" name="Овал 156"/>
          <p:cNvSpPr/>
          <p:nvPr/>
        </p:nvSpPr>
        <p:spPr>
          <a:xfrm>
            <a:off x="2070303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8" name="Овал 157"/>
          <p:cNvSpPr/>
          <p:nvPr/>
        </p:nvSpPr>
        <p:spPr>
          <a:xfrm>
            <a:off x="1803176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9" name="Овал 158"/>
          <p:cNvSpPr/>
          <p:nvPr/>
        </p:nvSpPr>
        <p:spPr>
          <a:xfrm>
            <a:off x="2604556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0" name="Овал 159"/>
          <p:cNvSpPr/>
          <p:nvPr/>
        </p:nvSpPr>
        <p:spPr>
          <a:xfrm>
            <a:off x="2337429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1" name="Овал 160"/>
          <p:cNvSpPr/>
          <p:nvPr/>
        </p:nvSpPr>
        <p:spPr>
          <a:xfrm>
            <a:off x="3138809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2" name="Овал 161"/>
          <p:cNvSpPr/>
          <p:nvPr/>
        </p:nvSpPr>
        <p:spPr>
          <a:xfrm>
            <a:off x="2871682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3" name="Овал 162"/>
          <p:cNvSpPr/>
          <p:nvPr/>
        </p:nvSpPr>
        <p:spPr>
          <a:xfrm>
            <a:off x="3673061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4" name="Овал 163"/>
          <p:cNvSpPr/>
          <p:nvPr/>
        </p:nvSpPr>
        <p:spPr>
          <a:xfrm>
            <a:off x="3405935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5" name="Овал 164"/>
          <p:cNvSpPr/>
          <p:nvPr/>
        </p:nvSpPr>
        <p:spPr>
          <a:xfrm>
            <a:off x="4207314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6" name="Овал 165"/>
          <p:cNvSpPr/>
          <p:nvPr/>
        </p:nvSpPr>
        <p:spPr>
          <a:xfrm>
            <a:off x="3940188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7" name="Овал 166"/>
          <p:cNvSpPr/>
          <p:nvPr/>
        </p:nvSpPr>
        <p:spPr>
          <a:xfrm>
            <a:off x="4741567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8" name="Овал 167"/>
          <p:cNvSpPr/>
          <p:nvPr/>
        </p:nvSpPr>
        <p:spPr>
          <a:xfrm>
            <a:off x="4474441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9" name="Овал 168"/>
          <p:cNvSpPr/>
          <p:nvPr/>
        </p:nvSpPr>
        <p:spPr>
          <a:xfrm>
            <a:off x="5275820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0" name="Овал 169"/>
          <p:cNvSpPr/>
          <p:nvPr/>
        </p:nvSpPr>
        <p:spPr>
          <a:xfrm>
            <a:off x="5008694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1" name="Овал 170"/>
          <p:cNvSpPr/>
          <p:nvPr/>
        </p:nvSpPr>
        <p:spPr>
          <a:xfrm>
            <a:off x="5810073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2" name="Овал 171"/>
          <p:cNvSpPr/>
          <p:nvPr/>
        </p:nvSpPr>
        <p:spPr>
          <a:xfrm>
            <a:off x="5542947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3" name="Овал 172"/>
          <p:cNvSpPr/>
          <p:nvPr/>
        </p:nvSpPr>
        <p:spPr>
          <a:xfrm>
            <a:off x="6344326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4" name="Овал 173"/>
          <p:cNvSpPr/>
          <p:nvPr/>
        </p:nvSpPr>
        <p:spPr>
          <a:xfrm>
            <a:off x="6077199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5" name="Овал 174"/>
          <p:cNvSpPr/>
          <p:nvPr/>
        </p:nvSpPr>
        <p:spPr>
          <a:xfrm>
            <a:off x="6878579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6" name="Овал 175"/>
          <p:cNvSpPr/>
          <p:nvPr/>
        </p:nvSpPr>
        <p:spPr>
          <a:xfrm>
            <a:off x="6611452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7" name="Овал 176"/>
          <p:cNvSpPr/>
          <p:nvPr/>
        </p:nvSpPr>
        <p:spPr>
          <a:xfrm>
            <a:off x="1001797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8" name="Овал 177"/>
          <p:cNvSpPr/>
          <p:nvPr/>
        </p:nvSpPr>
        <p:spPr>
          <a:xfrm>
            <a:off x="467544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9" name="Овал 178"/>
          <p:cNvSpPr/>
          <p:nvPr/>
        </p:nvSpPr>
        <p:spPr>
          <a:xfrm>
            <a:off x="734670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0" name="Овал 179"/>
          <p:cNvSpPr/>
          <p:nvPr/>
        </p:nvSpPr>
        <p:spPr>
          <a:xfrm>
            <a:off x="1536050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1" name="Овал 180"/>
          <p:cNvSpPr/>
          <p:nvPr/>
        </p:nvSpPr>
        <p:spPr>
          <a:xfrm>
            <a:off x="1268923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2" name="Овал 181"/>
          <p:cNvSpPr/>
          <p:nvPr/>
        </p:nvSpPr>
        <p:spPr>
          <a:xfrm>
            <a:off x="2070303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3" name="Овал 182"/>
          <p:cNvSpPr/>
          <p:nvPr/>
        </p:nvSpPr>
        <p:spPr>
          <a:xfrm>
            <a:off x="1803176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4" name="Овал 183"/>
          <p:cNvSpPr/>
          <p:nvPr/>
        </p:nvSpPr>
        <p:spPr>
          <a:xfrm>
            <a:off x="2604556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5" name="Овал 184"/>
          <p:cNvSpPr/>
          <p:nvPr/>
        </p:nvSpPr>
        <p:spPr>
          <a:xfrm>
            <a:off x="2337429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6" name="Овал 185"/>
          <p:cNvSpPr/>
          <p:nvPr/>
        </p:nvSpPr>
        <p:spPr>
          <a:xfrm>
            <a:off x="3138809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7" name="Овал 186"/>
          <p:cNvSpPr/>
          <p:nvPr/>
        </p:nvSpPr>
        <p:spPr>
          <a:xfrm>
            <a:off x="2871682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8" name="Овал 187"/>
          <p:cNvSpPr/>
          <p:nvPr/>
        </p:nvSpPr>
        <p:spPr>
          <a:xfrm>
            <a:off x="3673061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9" name="Овал 188"/>
          <p:cNvSpPr/>
          <p:nvPr/>
        </p:nvSpPr>
        <p:spPr>
          <a:xfrm>
            <a:off x="3405935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0" name="Овал 189"/>
          <p:cNvSpPr/>
          <p:nvPr/>
        </p:nvSpPr>
        <p:spPr>
          <a:xfrm>
            <a:off x="4207314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1" name="Овал 190"/>
          <p:cNvSpPr/>
          <p:nvPr/>
        </p:nvSpPr>
        <p:spPr>
          <a:xfrm>
            <a:off x="3940188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2" name="Овал 191"/>
          <p:cNvSpPr/>
          <p:nvPr/>
        </p:nvSpPr>
        <p:spPr>
          <a:xfrm>
            <a:off x="4741567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3" name="Овал 192"/>
          <p:cNvSpPr/>
          <p:nvPr/>
        </p:nvSpPr>
        <p:spPr>
          <a:xfrm>
            <a:off x="4474441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4" name="Овал 193"/>
          <p:cNvSpPr/>
          <p:nvPr/>
        </p:nvSpPr>
        <p:spPr>
          <a:xfrm>
            <a:off x="5275820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5" name="Овал 194"/>
          <p:cNvSpPr/>
          <p:nvPr/>
        </p:nvSpPr>
        <p:spPr>
          <a:xfrm>
            <a:off x="5008694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6" name="Овал 195"/>
          <p:cNvSpPr/>
          <p:nvPr/>
        </p:nvSpPr>
        <p:spPr>
          <a:xfrm>
            <a:off x="5810073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7" name="Овал 196"/>
          <p:cNvSpPr/>
          <p:nvPr/>
        </p:nvSpPr>
        <p:spPr>
          <a:xfrm>
            <a:off x="5542947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8" name="Овал 197"/>
          <p:cNvSpPr/>
          <p:nvPr/>
        </p:nvSpPr>
        <p:spPr>
          <a:xfrm>
            <a:off x="6344326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9" name="Овал 198"/>
          <p:cNvSpPr/>
          <p:nvPr/>
        </p:nvSpPr>
        <p:spPr>
          <a:xfrm>
            <a:off x="6077199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0" name="Овал 199"/>
          <p:cNvSpPr/>
          <p:nvPr/>
        </p:nvSpPr>
        <p:spPr>
          <a:xfrm>
            <a:off x="6878579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1" name="Овал 200"/>
          <p:cNvSpPr/>
          <p:nvPr/>
        </p:nvSpPr>
        <p:spPr>
          <a:xfrm>
            <a:off x="6611452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2" name="Овал 201"/>
          <p:cNvSpPr/>
          <p:nvPr/>
        </p:nvSpPr>
        <p:spPr>
          <a:xfrm>
            <a:off x="1001797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3" name="Овал 202"/>
          <p:cNvSpPr/>
          <p:nvPr/>
        </p:nvSpPr>
        <p:spPr>
          <a:xfrm>
            <a:off x="467544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4" name="Овал 203"/>
          <p:cNvSpPr/>
          <p:nvPr/>
        </p:nvSpPr>
        <p:spPr>
          <a:xfrm>
            <a:off x="734670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5" name="Овал 204"/>
          <p:cNvSpPr/>
          <p:nvPr/>
        </p:nvSpPr>
        <p:spPr>
          <a:xfrm>
            <a:off x="1536050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6" name="Овал 205"/>
          <p:cNvSpPr/>
          <p:nvPr/>
        </p:nvSpPr>
        <p:spPr>
          <a:xfrm>
            <a:off x="1268923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7" name="Овал 206"/>
          <p:cNvSpPr/>
          <p:nvPr/>
        </p:nvSpPr>
        <p:spPr>
          <a:xfrm>
            <a:off x="2070303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8" name="Овал 207"/>
          <p:cNvSpPr/>
          <p:nvPr/>
        </p:nvSpPr>
        <p:spPr>
          <a:xfrm>
            <a:off x="1803176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9" name="Овал 208"/>
          <p:cNvSpPr/>
          <p:nvPr/>
        </p:nvSpPr>
        <p:spPr>
          <a:xfrm>
            <a:off x="2604556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0" name="Овал 209"/>
          <p:cNvSpPr/>
          <p:nvPr/>
        </p:nvSpPr>
        <p:spPr>
          <a:xfrm>
            <a:off x="2337429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1" name="Овал 210"/>
          <p:cNvSpPr/>
          <p:nvPr/>
        </p:nvSpPr>
        <p:spPr>
          <a:xfrm>
            <a:off x="3138809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2" name="Овал 211"/>
          <p:cNvSpPr/>
          <p:nvPr/>
        </p:nvSpPr>
        <p:spPr>
          <a:xfrm>
            <a:off x="2871682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3" name="Овал 212"/>
          <p:cNvSpPr/>
          <p:nvPr/>
        </p:nvSpPr>
        <p:spPr>
          <a:xfrm>
            <a:off x="3673061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4" name="Овал 213"/>
          <p:cNvSpPr/>
          <p:nvPr/>
        </p:nvSpPr>
        <p:spPr>
          <a:xfrm>
            <a:off x="3405935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5" name="Овал 214"/>
          <p:cNvSpPr/>
          <p:nvPr/>
        </p:nvSpPr>
        <p:spPr>
          <a:xfrm>
            <a:off x="4207314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6" name="Овал 215"/>
          <p:cNvSpPr/>
          <p:nvPr/>
        </p:nvSpPr>
        <p:spPr>
          <a:xfrm>
            <a:off x="3940188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7" name="Овал 216"/>
          <p:cNvSpPr/>
          <p:nvPr/>
        </p:nvSpPr>
        <p:spPr>
          <a:xfrm>
            <a:off x="4741567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8" name="Овал 217"/>
          <p:cNvSpPr/>
          <p:nvPr/>
        </p:nvSpPr>
        <p:spPr>
          <a:xfrm>
            <a:off x="4474441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9" name="Овал 218"/>
          <p:cNvSpPr/>
          <p:nvPr/>
        </p:nvSpPr>
        <p:spPr>
          <a:xfrm>
            <a:off x="5275820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0" name="Овал 219"/>
          <p:cNvSpPr/>
          <p:nvPr/>
        </p:nvSpPr>
        <p:spPr>
          <a:xfrm>
            <a:off x="5008694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1" name="Овал 220"/>
          <p:cNvSpPr/>
          <p:nvPr/>
        </p:nvSpPr>
        <p:spPr>
          <a:xfrm>
            <a:off x="5810073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2" name="Овал 221"/>
          <p:cNvSpPr/>
          <p:nvPr/>
        </p:nvSpPr>
        <p:spPr>
          <a:xfrm>
            <a:off x="5542947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3" name="Овал 222"/>
          <p:cNvSpPr/>
          <p:nvPr/>
        </p:nvSpPr>
        <p:spPr>
          <a:xfrm>
            <a:off x="6344326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4" name="Овал 223"/>
          <p:cNvSpPr/>
          <p:nvPr/>
        </p:nvSpPr>
        <p:spPr>
          <a:xfrm>
            <a:off x="6077199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5" name="Овал 224"/>
          <p:cNvSpPr/>
          <p:nvPr/>
        </p:nvSpPr>
        <p:spPr>
          <a:xfrm>
            <a:off x="6878579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6" name="Овал 225"/>
          <p:cNvSpPr/>
          <p:nvPr/>
        </p:nvSpPr>
        <p:spPr>
          <a:xfrm>
            <a:off x="6611452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0" name="Овал 229"/>
          <p:cNvSpPr/>
          <p:nvPr/>
        </p:nvSpPr>
        <p:spPr>
          <a:xfrm>
            <a:off x="1001797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1" name="Овал 230"/>
          <p:cNvSpPr/>
          <p:nvPr/>
        </p:nvSpPr>
        <p:spPr>
          <a:xfrm>
            <a:off x="467544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2" name="Овал 231"/>
          <p:cNvSpPr/>
          <p:nvPr/>
        </p:nvSpPr>
        <p:spPr>
          <a:xfrm>
            <a:off x="734670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3" name="Овал 232"/>
          <p:cNvSpPr/>
          <p:nvPr/>
        </p:nvSpPr>
        <p:spPr>
          <a:xfrm>
            <a:off x="1536050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4" name="Овал 233"/>
          <p:cNvSpPr/>
          <p:nvPr/>
        </p:nvSpPr>
        <p:spPr>
          <a:xfrm>
            <a:off x="1268923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5" name="Овал 234"/>
          <p:cNvSpPr/>
          <p:nvPr/>
        </p:nvSpPr>
        <p:spPr>
          <a:xfrm>
            <a:off x="2070303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6" name="Овал 235"/>
          <p:cNvSpPr/>
          <p:nvPr/>
        </p:nvSpPr>
        <p:spPr>
          <a:xfrm>
            <a:off x="1803176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7" name="Овал 236"/>
          <p:cNvSpPr/>
          <p:nvPr/>
        </p:nvSpPr>
        <p:spPr>
          <a:xfrm>
            <a:off x="2604556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8" name="Овал 237"/>
          <p:cNvSpPr/>
          <p:nvPr/>
        </p:nvSpPr>
        <p:spPr>
          <a:xfrm>
            <a:off x="2337429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9" name="Овал 238"/>
          <p:cNvSpPr/>
          <p:nvPr/>
        </p:nvSpPr>
        <p:spPr>
          <a:xfrm>
            <a:off x="3138809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0" name="Овал 239"/>
          <p:cNvSpPr/>
          <p:nvPr/>
        </p:nvSpPr>
        <p:spPr>
          <a:xfrm>
            <a:off x="2871682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1" name="Овал 240"/>
          <p:cNvSpPr/>
          <p:nvPr/>
        </p:nvSpPr>
        <p:spPr>
          <a:xfrm>
            <a:off x="3673061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2" name="Овал 241"/>
          <p:cNvSpPr/>
          <p:nvPr/>
        </p:nvSpPr>
        <p:spPr>
          <a:xfrm>
            <a:off x="3405935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3" name="Овал 242"/>
          <p:cNvSpPr/>
          <p:nvPr/>
        </p:nvSpPr>
        <p:spPr>
          <a:xfrm>
            <a:off x="4207314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4" name="Овал 243"/>
          <p:cNvSpPr/>
          <p:nvPr/>
        </p:nvSpPr>
        <p:spPr>
          <a:xfrm>
            <a:off x="3940188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5" name="Овал 244"/>
          <p:cNvSpPr/>
          <p:nvPr/>
        </p:nvSpPr>
        <p:spPr>
          <a:xfrm>
            <a:off x="4741567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6" name="Овал 245"/>
          <p:cNvSpPr/>
          <p:nvPr/>
        </p:nvSpPr>
        <p:spPr>
          <a:xfrm>
            <a:off x="4474441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7" name="Овал 246"/>
          <p:cNvSpPr/>
          <p:nvPr/>
        </p:nvSpPr>
        <p:spPr>
          <a:xfrm>
            <a:off x="5275820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8" name="Овал 247"/>
          <p:cNvSpPr/>
          <p:nvPr/>
        </p:nvSpPr>
        <p:spPr>
          <a:xfrm>
            <a:off x="5008694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9" name="Овал 248"/>
          <p:cNvSpPr/>
          <p:nvPr/>
        </p:nvSpPr>
        <p:spPr>
          <a:xfrm>
            <a:off x="5810073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0" name="Овал 249"/>
          <p:cNvSpPr/>
          <p:nvPr/>
        </p:nvSpPr>
        <p:spPr>
          <a:xfrm>
            <a:off x="5542947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1" name="Овал 250"/>
          <p:cNvSpPr/>
          <p:nvPr/>
        </p:nvSpPr>
        <p:spPr>
          <a:xfrm>
            <a:off x="6344326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2" name="Овал 251"/>
          <p:cNvSpPr/>
          <p:nvPr/>
        </p:nvSpPr>
        <p:spPr>
          <a:xfrm>
            <a:off x="6077199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3" name="Овал 252"/>
          <p:cNvSpPr/>
          <p:nvPr/>
        </p:nvSpPr>
        <p:spPr>
          <a:xfrm>
            <a:off x="6878579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4" name="Овал 253"/>
          <p:cNvSpPr/>
          <p:nvPr/>
        </p:nvSpPr>
        <p:spPr>
          <a:xfrm>
            <a:off x="6611452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5" name="Овал 254"/>
          <p:cNvSpPr/>
          <p:nvPr/>
        </p:nvSpPr>
        <p:spPr>
          <a:xfrm>
            <a:off x="1001797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6" name="Овал 255"/>
          <p:cNvSpPr/>
          <p:nvPr/>
        </p:nvSpPr>
        <p:spPr>
          <a:xfrm>
            <a:off x="467544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7" name="Овал 256"/>
          <p:cNvSpPr/>
          <p:nvPr/>
        </p:nvSpPr>
        <p:spPr>
          <a:xfrm>
            <a:off x="734670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8" name="Овал 257"/>
          <p:cNvSpPr/>
          <p:nvPr/>
        </p:nvSpPr>
        <p:spPr>
          <a:xfrm>
            <a:off x="1536050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9" name="Овал 258"/>
          <p:cNvSpPr/>
          <p:nvPr/>
        </p:nvSpPr>
        <p:spPr>
          <a:xfrm>
            <a:off x="1268923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0" name="Овал 259"/>
          <p:cNvSpPr/>
          <p:nvPr/>
        </p:nvSpPr>
        <p:spPr>
          <a:xfrm>
            <a:off x="2070303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1" name="Овал 260"/>
          <p:cNvSpPr/>
          <p:nvPr/>
        </p:nvSpPr>
        <p:spPr>
          <a:xfrm>
            <a:off x="1803176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2" name="Овал 261"/>
          <p:cNvSpPr/>
          <p:nvPr/>
        </p:nvSpPr>
        <p:spPr>
          <a:xfrm>
            <a:off x="2604556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3" name="Овал 262"/>
          <p:cNvSpPr/>
          <p:nvPr/>
        </p:nvSpPr>
        <p:spPr>
          <a:xfrm>
            <a:off x="2337429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4" name="Овал 263"/>
          <p:cNvSpPr/>
          <p:nvPr/>
        </p:nvSpPr>
        <p:spPr>
          <a:xfrm>
            <a:off x="3138809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5" name="Овал 264"/>
          <p:cNvSpPr/>
          <p:nvPr/>
        </p:nvSpPr>
        <p:spPr>
          <a:xfrm>
            <a:off x="2871682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6" name="Овал 265"/>
          <p:cNvSpPr/>
          <p:nvPr/>
        </p:nvSpPr>
        <p:spPr>
          <a:xfrm>
            <a:off x="3673061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7" name="Овал 266"/>
          <p:cNvSpPr/>
          <p:nvPr/>
        </p:nvSpPr>
        <p:spPr>
          <a:xfrm>
            <a:off x="3405935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8" name="Овал 267"/>
          <p:cNvSpPr/>
          <p:nvPr/>
        </p:nvSpPr>
        <p:spPr>
          <a:xfrm>
            <a:off x="4207314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9" name="Овал 268"/>
          <p:cNvSpPr/>
          <p:nvPr/>
        </p:nvSpPr>
        <p:spPr>
          <a:xfrm>
            <a:off x="3940188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0" name="Овал 269"/>
          <p:cNvSpPr/>
          <p:nvPr/>
        </p:nvSpPr>
        <p:spPr>
          <a:xfrm>
            <a:off x="4741567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1" name="Овал 270"/>
          <p:cNvSpPr/>
          <p:nvPr/>
        </p:nvSpPr>
        <p:spPr>
          <a:xfrm>
            <a:off x="4474441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2" name="Овал 271"/>
          <p:cNvSpPr/>
          <p:nvPr/>
        </p:nvSpPr>
        <p:spPr>
          <a:xfrm>
            <a:off x="5275820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3" name="Овал 272"/>
          <p:cNvSpPr/>
          <p:nvPr/>
        </p:nvSpPr>
        <p:spPr>
          <a:xfrm>
            <a:off x="5008694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4" name="Овал 273"/>
          <p:cNvSpPr/>
          <p:nvPr/>
        </p:nvSpPr>
        <p:spPr>
          <a:xfrm>
            <a:off x="5810073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5" name="Овал 274"/>
          <p:cNvSpPr/>
          <p:nvPr/>
        </p:nvSpPr>
        <p:spPr>
          <a:xfrm>
            <a:off x="5542947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6" name="Овал 275"/>
          <p:cNvSpPr/>
          <p:nvPr/>
        </p:nvSpPr>
        <p:spPr>
          <a:xfrm>
            <a:off x="6344326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7" name="Овал 276"/>
          <p:cNvSpPr/>
          <p:nvPr/>
        </p:nvSpPr>
        <p:spPr>
          <a:xfrm>
            <a:off x="6077199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8" name="Овал 277"/>
          <p:cNvSpPr/>
          <p:nvPr/>
        </p:nvSpPr>
        <p:spPr>
          <a:xfrm>
            <a:off x="6878579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9" name="Овал 278"/>
          <p:cNvSpPr/>
          <p:nvPr/>
        </p:nvSpPr>
        <p:spPr>
          <a:xfrm>
            <a:off x="6611452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0" name="Овал 279"/>
          <p:cNvSpPr/>
          <p:nvPr/>
        </p:nvSpPr>
        <p:spPr>
          <a:xfrm>
            <a:off x="7412832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1" name="Овал 280"/>
          <p:cNvSpPr/>
          <p:nvPr/>
        </p:nvSpPr>
        <p:spPr>
          <a:xfrm>
            <a:off x="7145705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2" name="Овал 281"/>
          <p:cNvSpPr/>
          <p:nvPr/>
        </p:nvSpPr>
        <p:spPr>
          <a:xfrm>
            <a:off x="7145705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3" name="Овал 282"/>
          <p:cNvSpPr/>
          <p:nvPr/>
        </p:nvSpPr>
        <p:spPr>
          <a:xfrm>
            <a:off x="7947085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4" name="Овал 283"/>
          <p:cNvSpPr/>
          <p:nvPr/>
        </p:nvSpPr>
        <p:spPr>
          <a:xfrm>
            <a:off x="7679958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5" name="Овал 284"/>
          <p:cNvSpPr/>
          <p:nvPr/>
        </p:nvSpPr>
        <p:spPr>
          <a:xfrm>
            <a:off x="7679958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6" name="Овал 285"/>
          <p:cNvSpPr/>
          <p:nvPr/>
        </p:nvSpPr>
        <p:spPr>
          <a:xfrm>
            <a:off x="8481338" y="97370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7" name="Овал 286"/>
          <p:cNvSpPr/>
          <p:nvPr/>
        </p:nvSpPr>
        <p:spPr>
          <a:xfrm>
            <a:off x="8214211" y="69269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8" name="Овал 287"/>
          <p:cNvSpPr/>
          <p:nvPr/>
        </p:nvSpPr>
        <p:spPr>
          <a:xfrm>
            <a:off x="8214211" y="118445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9" name="Овал 288"/>
          <p:cNvSpPr/>
          <p:nvPr/>
        </p:nvSpPr>
        <p:spPr>
          <a:xfrm>
            <a:off x="7412832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0" name="Овал 289"/>
          <p:cNvSpPr/>
          <p:nvPr/>
        </p:nvSpPr>
        <p:spPr>
          <a:xfrm>
            <a:off x="7145705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1" name="Овал 290"/>
          <p:cNvSpPr/>
          <p:nvPr/>
        </p:nvSpPr>
        <p:spPr>
          <a:xfrm>
            <a:off x="7947085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2" name="Овал 291"/>
          <p:cNvSpPr/>
          <p:nvPr/>
        </p:nvSpPr>
        <p:spPr>
          <a:xfrm>
            <a:off x="7679958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3" name="Овал 292"/>
          <p:cNvSpPr/>
          <p:nvPr/>
        </p:nvSpPr>
        <p:spPr>
          <a:xfrm>
            <a:off x="8481338" y="146546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4" name="Овал 293"/>
          <p:cNvSpPr/>
          <p:nvPr/>
        </p:nvSpPr>
        <p:spPr>
          <a:xfrm>
            <a:off x="8214211" y="167622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5" name="Овал 294"/>
          <p:cNvSpPr/>
          <p:nvPr/>
        </p:nvSpPr>
        <p:spPr>
          <a:xfrm>
            <a:off x="7412832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6" name="Овал 295"/>
          <p:cNvSpPr/>
          <p:nvPr/>
        </p:nvSpPr>
        <p:spPr>
          <a:xfrm>
            <a:off x="7145705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7" name="Овал 296"/>
          <p:cNvSpPr/>
          <p:nvPr/>
        </p:nvSpPr>
        <p:spPr>
          <a:xfrm>
            <a:off x="7947085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8" name="Овал 297"/>
          <p:cNvSpPr/>
          <p:nvPr/>
        </p:nvSpPr>
        <p:spPr>
          <a:xfrm>
            <a:off x="7679958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9" name="Овал 298"/>
          <p:cNvSpPr/>
          <p:nvPr/>
        </p:nvSpPr>
        <p:spPr>
          <a:xfrm>
            <a:off x="8481338" y="195722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0" name="Овал 299"/>
          <p:cNvSpPr/>
          <p:nvPr/>
        </p:nvSpPr>
        <p:spPr>
          <a:xfrm>
            <a:off x="8214211" y="216798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1" name="Овал 300"/>
          <p:cNvSpPr/>
          <p:nvPr/>
        </p:nvSpPr>
        <p:spPr>
          <a:xfrm>
            <a:off x="7412832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2" name="Овал 301"/>
          <p:cNvSpPr/>
          <p:nvPr/>
        </p:nvSpPr>
        <p:spPr>
          <a:xfrm>
            <a:off x="7145705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3" name="Овал 302"/>
          <p:cNvSpPr/>
          <p:nvPr/>
        </p:nvSpPr>
        <p:spPr>
          <a:xfrm>
            <a:off x="7947085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4" name="Овал 303"/>
          <p:cNvSpPr/>
          <p:nvPr/>
        </p:nvSpPr>
        <p:spPr>
          <a:xfrm>
            <a:off x="7679958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5" name="Овал 304"/>
          <p:cNvSpPr/>
          <p:nvPr/>
        </p:nvSpPr>
        <p:spPr>
          <a:xfrm>
            <a:off x="8481338" y="244898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6" name="Овал 305"/>
          <p:cNvSpPr/>
          <p:nvPr/>
        </p:nvSpPr>
        <p:spPr>
          <a:xfrm>
            <a:off x="8214211" y="265974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7" name="Овал 306"/>
          <p:cNvSpPr/>
          <p:nvPr/>
        </p:nvSpPr>
        <p:spPr>
          <a:xfrm>
            <a:off x="7412832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8" name="Овал 307"/>
          <p:cNvSpPr/>
          <p:nvPr/>
        </p:nvSpPr>
        <p:spPr>
          <a:xfrm>
            <a:off x="7145705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9" name="Овал 308"/>
          <p:cNvSpPr/>
          <p:nvPr/>
        </p:nvSpPr>
        <p:spPr>
          <a:xfrm>
            <a:off x="7145705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0" name="Овал 309"/>
          <p:cNvSpPr/>
          <p:nvPr/>
        </p:nvSpPr>
        <p:spPr>
          <a:xfrm>
            <a:off x="7947085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1" name="Овал 310"/>
          <p:cNvSpPr/>
          <p:nvPr/>
        </p:nvSpPr>
        <p:spPr>
          <a:xfrm>
            <a:off x="7679958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2" name="Овал 311"/>
          <p:cNvSpPr/>
          <p:nvPr/>
        </p:nvSpPr>
        <p:spPr>
          <a:xfrm>
            <a:off x="7679958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3" name="Овал 312"/>
          <p:cNvSpPr/>
          <p:nvPr/>
        </p:nvSpPr>
        <p:spPr>
          <a:xfrm>
            <a:off x="8481338" y="350276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4" name="Овал 313"/>
          <p:cNvSpPr/>
          <p:nvPr/>
        </p:nvSpPr>
        <p:spPr>
          <a:xfrm>
            <a:off x="8214211" y="322175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5" name="Овал 314"/>
          <p:cNvSpPr/>
          <p:nvPr/>
        </p:nvSpPr>
        <p:spPr>
          <a:xfrm>
            <a:off x="8214211" y="371351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6" name="Овал 315"/>
          <p:cNvSpPr/>
          <p:nvPr/>
        </p:nvSpPr>
        <p:spPr>
          <a:xfrm>
            <a:off x="7412832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7" name="Овал 316"/>
          <p:cNvSpPr/>
          <p:nvPr/>
        </p:nvSpPr>
        <p:spPr>
          <a:xfrm>
            <a:off x="7145705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8" name="Овал 317"/>
          <p:cNvSpPr/>
          <p:nvPr/>
        </p:nvSpPr>
        <p:spPr>
          <a:xfrm>
            <a:off x="7947085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9" name="Овал 318"/>
          <p:cNvSpPr/>
          <p:nvPr/>
        </p:nvSpPr>
        <p:spPr>
          <a:xfrm>
            <a:off x="7679958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0" name="Овал 319"/>
          <p:cNvSpPr/>
          <p:nvPr/>
        </p:nvSpPr>
        <p:spPr>
          <a:xfrm>
            <a:off x="8481338" y="3994526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1" name="Овал 320"/>
          <p:cNvSpPr/>
          <p:nvPr/>
        </p:nvSpPr>
        <p:spPr>
          <a:xfrm>
            <a:off x="8214211" y="4205281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2" name="Овал 321"/>
          <p:cNvSpPr/>
          <p:nvPr/>
        </p:nvSpPr>
        <p:spPr>
          <a:xfrm>
            <a:off x="7412832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3" name="Овал 322"/>
          <p:cNvSpPr/>
          <p:nvPr/>
        </p:nvSpPr>
        <p:spPr>
          <a:xfrm>
            <a:off x="7145705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4" name="Овал 323"/>
          <p:cNvSpPr/>
          <p:nvPr/>
        </p:nvSpPr>
        <p:spPr>
          <a:xfrm>
            <a:off x="7947085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5" name="Овал 324"/>
          <p:cNvSpPr/>
          <p:nvPr/>
        </p:nvSpPr>
        <p:spPr>
          <a:xfrm>
            <a:off x="7679958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6" name="Овал 325"/>
          <p:cNvSpPr/>
          <p:nvPr/>
        </p:nvSpPr>
        <p:spPr>
          <a:xfrm>
            <a:off x="8481338" y="4486288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7" name="Овал 326"/>
          <p:cNvSpPr/>
          <p:nvPr/>
        </p:nvSpPr>
        <p:spPr>
          <a:xfrm>
            <a:off x="8214211" y="4697043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8" name="Овал 327"/>
          <p:cNvSpPr/>
          <p:nvPr/>
        </p:nvSpPr>
        <p:spPr>
          <a:xfrm>
            <a:off x="7412832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9" name="Овал 328"/>
          <p:cNvSpPr/>
          <p:nvPr/>
        </p:nvSpPr>
        <p:spPr>
          <a:xfrm>
            <a:off x="7145705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0" name="Овал 329"/>
          <p:cNvSpPr/>
          <p:nvPr/>
        </p:nvSpPr>
        <p:spPr>
          <a:xfrm>
            <a:off x="7947085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1" name="Овал 330"/>
          <p:cNvSpPr/>
          <p:nvPr/>
        </p:nvSpPr>
        <p:spPr>
          <a:xfrm>
            <a:off x="7679958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2" name="Овал 331"/>
          <p:cNvSpPr/>
          <p:nvPr/>
        </p:nvSpPr>
        <p:spPr>
          <a:xfrm>
            <a:off x="8481338" y="4978050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3" name="Овал 332"/>
          <p:cNvSpPr/>
          <p:nvPr/>
        </p:nvSpPr>
        <p:spPr>
          <a:xfrm>
            <a:off x="8214211" y="5188805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4" name="Овал 333"/>
          <p:cNvSpPr/>
          <p:nvPr/>
        </p:nvSpPr>
        <p:spPr>
          <a:xfrm>
            <a:off x="7412832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5" name="Овал 334"/>
          <p:cNvSpPr/>
          <p:nvPr/>
        </p:nvSpPr>
        <p:spPr>
          <a:xfrm>
            <a:off x="7145705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6" name="Овал 335"/>
          <p:cNvSpPr/>
          <p:nvPr/>
        </p:nvSpPr>
        <p:spPr>
          <a:xfrm>
            <a:off x="7947085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7" name="Овал 336"/>
          <p:cNvSpPr/>
          <p:nvPr/>
        </p:nvSpPr>
        <p:spPr>
          <a:xfrm>
            <a:off x="7679958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8" name="Овал 337"/>
          <p:cNvSpPr/>
          <p:nvPr/>
        </p:nvSpPr>
        <p:spPr>
          <a:xfrm>
            <a:off x="8481338" y="5469812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9" name="Овал 338"/>
          <p:cNvSpPr/>
          <p:nvPr/>
        </p:nvSpPr>
        <p:spPr>
          <a:xfrm>
            <a:off x="8214211" y="5680567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0" name="Овал 339"/>
          <p:cNvSpPr/>
          <p:nvPr/>
        </p:nvSpPr>
        <p:spPr>
          <a:xfrm>
            <a:off x="7412832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1" name="Овал 340"/>
          <p:cNvSpPr/>
          <p:nvPr/>
        </p:nvSpPr>
        <p:spPr>
          <a:xfrm>
            <a:off x="7145705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2" name="Овал 341"/>
          <p:cNvSpPr/>
          <p:nvPr/>
        </p:nvSpPr>
        <p:spPr>
          <a:xfrm>
            <a:off x="7947085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3" name="Овал 342"/>
          <p:cNvSpPr/>
          <p:nvPr/>
        </p:nvSpPr>
        <p:spPr>
          <a:xfrm>
            <a:off x="7679958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4" name="Овал 343"/>
          <p:cNvSpPr/>
          <p:nvPr/>
        </p:nvSpPr>
        <p:spPr>
          <a:xfrm>
            <a:off x="8481338" y="5961574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5" name="Овал 344"/>
          <p:cNvSpPr/>
          <p:nvPr/>
        </p:nvSpPr>
        <p:spPr>
          <a:xfrm>
            <a:off x="8214211" y="6172329"/>
            <a:ext cx="267126" cy="281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6" name="TextBox 345"/>
          <p:cNvSpPr txBox="1"/>
          <p:nvPr/>
        </p:nvSpPr>
        <p:spPr>
          <a:xfrm>
            <a:off x="3995936" y="188640"/>
            <a:ext cx="833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 сетка</a:t>
            </a:r>
            <a:endParaRPr lang="ru-RU" b="1" dirty="0"/>
          </a:p>
        </p:txBody>
      </p:sp>
      <p:sp>
        <p:nvSpPr>
          <p:cNvPr id="347" name="Рамка 34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167"/>
            </a:avLst>
          </a:prstGeom>
          <a:solidFill>
            <a:srgbClr val="A3F7E3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628384" cy="54868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варианты</a:t>
            </a:r>
            <a:br>
              <a:rPr lang="ru-RU" sz="1800" b="1" dirty="0" smtClean="0"/>
            </a:br>
            <a:endParaRPr lang="ru-RU" sz="1800" b="1" dirty="0"/>
          </a:p>
        </p:txBody>
      </p:sp>
      <p:grpSp>
        <p:nvGrpSpPr>
          <p:cNvPr id="349" name="Группа 226"/>
          <p:cNvGrpSpPr/>
          <p:nvPr/>
        </p:nvGrpSpPr>
        <p:grpSpPr>
          <a:xfrm>
            <a:off x="1674469" y="4653136"/>
            <a:ext cx="5479706" cy="1833118"/>
            <a:chOff x="971600" y="3356992"/>
            <a:chExt cx="7200800" cy="2376264"/>
          </a:xfrm>
        </p:grpSpPr>
        <p:sp>
          <p:nvSpPr>
            <p:cNvPr id="365" name="Овал 364"/>
            <p:cNvSpPr/>
            <p:nvPr/>
          </p:nvSpPr>
          <p:spPr>
            <a:xfrm>
              <a:off x="1547664" y="371703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6" name="Овал 2"/>
            <p:cNvSpPr/>
            <p:nvPr/>
          </p:nvSpPr>
          <p:spPr>
            <a:xfrm>
              <a:off x="971600" y="371703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7" name="Овал 3"/>
            <p:cNvSpPr/>
            <p:nvPr/>
          </p:nvSpPr>
          <p:spPr>
            <a:xfrm>
              <a:off x="1259632" y="3429000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8" name="Овал 4"/>
            <p:cNvSpPr/>
            <p:nvPr/>
          </p:nvSpPr>
          <p:spPr>
            <a:xfrm>
              <a:off x="1259632" y="3933056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9" name="Овал 5"/>
            <p:cNvSpPr/>
            <p:nvPr/>
          </p:nvSpPr>
          <p:spPr>
            <a:xfrm>
              <a:off x="2123728" y="3717032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0" name="Овал 6"/>
            <p:cNvSpPr/>
            <p:nvPr/>
          </p:nvSpPr>
          <p:spPr>
            <a:xfrm>
              <a:off x="1835696" y="3429000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1" name="Овал 7"/>
            <p:cNvSpPr/>
            <p:nvPr/>
          </p:nvSpPr>
          <p:spPr>
            <a:xfrm>
              <a:off x="1835696" y="3933056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2" name="Овал 8"/>
            <p:cNvSpPr/>
            <p:nvPr/>
          </p:nvSpPr>
          <p:spPr>
            <a:xfrm>
              <a:off x="2699792" y="3717032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3" name="Овал 9"/>
            <p:cNvSpPr/>
            <p:nvPr/>
          </p:nvSpPr>
          <p:spPr>
            <a:xfrm>
              <a:off x="2411760" y="3429000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4" name="Овал 10"/>
            <p:cNvSpPr/>
            <p:nvPr/>
          </p:nvSpPr>
          <p:spPr>
            <a:xfrm>
              <a:off x="2411760" y="3933056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5" name="Овал 11"/>
            <p:cNvSpPr/>
            <p:nvPr/>
          </p:nvSpPr>
          <p:spPr>
            <a:xfrm>
              <a:off x="3275856" y="371703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6" name="Овал 12"/>
            <p:cNvSpPr/>
            <p:nvPr/>
          </p:nvSpPr>
          <p:spPr>
            <a:xfrm>
              <a:off x="2987824" y="3429000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7" name="Овал 13"/>
            <p:cNvSpPr/>
            <p:nvPr/>
          </p:nvSpPr>
          <p:spPr>
            <a:xfrm>
              <a:off x="2987824" y="3933056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8" name="Овал 14"/>
            <p:cNvSpPr/>
            <p:nvPr/>
          </p:nvSpPr>
          <p:spPr>
            <a:xfrm>
              <a:off x="3851920" y="371703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9" name="Овал 15"/>
            <p:cNvSpPr/>
            <p:nvPr/>
          </p:nvSpPr>
          <p:spPr>
            <a:xfrm>
              <a:off x="3563888" y="3429000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0" name="Овал 16"/>
            <p:cNvSpPr/>
            <p:nvPr/>
          </p:nvSpPr>
          <p:spPr>
            <a:xfrm>
              <a:off x="3563888" y="3933056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1" name="Овал 17"/>
            <p:cNvSpPr/>
            <p:nvPr/>
          </p:nvSpPr>
          <p:spPr>
            <a:xfrm>
              <a:off x="4427984" y="371703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2" name="Овал 18"/>
            <p:cNvSpPr/>
            <p:nvPr/>
          </p:nvSpPr>
          <p:spPr>
            <a:xfrm>
              <a:off x="4139952" y="3429000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3" name="Овал 19"/>
            <p:cNvSpPr/>
            <p:nvPr/>
          </p:nvSpPr>
          <p:spPr>
            <a:xfrm>
              <a:off x="4139952" y="3933056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4" name="Овал 20"/>
            <p:cNvSpPr/>
            <p:nvPr/>
          </p:nvSpPr>
          <p:spPr>
            <a:xfrm>
              <a:off x="5004048" y="371703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5" name="Овал 21"/>
            <p:cNvSpPr/>
            <p:nvPr/>
          </p:nvSpPr>
          <p:spPr>
            <a:xfrm>
              <a:off x="4716016" y="335699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6" name="Овал 22"/>
            <p:cNvSpPr/>
            <p:nvPr/>
          </p:nvSpPr>
          <p:spPr>
            <a:xfrm>
              <a:off x="4716016" y="3933056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7" name="Овал 23"/>
            <p:cNvSpPr/>
            <p:nvPr/>
          </p:nvSpPr>
          <p:spPr>
            <a:xfrm>
              <a:off x="5580112" y="3717032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8" name="Овал 24"/>
            <p:cNvSpPr/>
            <p:nvPr/>
          </p:nvSpPr>
          <p:spPr>
            <a:xfrm>
              <a:off x="5292080" y="3429000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9" name="Овал 25"/>
            <p:cNvSpPr/>
            <p:nvPr/>
          </p:nvSpPr>
          <p:spPr>
            <a:xfrm>
              <a:off x="5292080" y="3933056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0" name="Овал 26"/>
            <p:cNvSpPr/>
            <p:nvPr/>
          </p:nvSpPr>
          <p:spPr>
            <a:xfrm>
              <a:off x="6156176" y="3717032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1" name="Овал 27"/>
            <p:cNvSpPr/>
            <p:nvPr/>
          </p:nvSpPr>
          <p:spPr>
            <a:xfrm>
              <a:off x="5868144" y="3429000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2" name="Овал 28"/>
            <p:cNvSpPr/>
            <p:nvPr/>
          </p:nvSpPr>
          <p:spPr>
            <a:xfrm>
              <a:off x="5868144" y="3933056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3" name="Овал 29"/>
            <p:cNvSpPr/>
            <p:nvPr/>
          </p:nvSpPr>
          <p:spPr>
            <a:xfrm>
              <a:off x="6732240" y="371703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4" name="Овал 30"/>
            <p:cNvSpPr/>
            <p:nvPr/>
          </p:nvSpPr>
          <p:spPr>
            <a:xfrm>
              <a:off x="6444208" y="3429000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5" name="Овал 394"/>
            <p:cNvSpPr/>
            <p:nvPr/>
          </p:nvSpPr>
          <p:spPr>
            <a:xfrm>
              <a:off x="6444208" y="3933056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6" name="Овал 395"/>
            <p:cNvSpPr/>
            <p:nvPr/>
          </p:nvSpPr>
          <p:spPr>
            <a:xfrm>
              <a:off x="7308304" y="371703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7" name="Овал 396"/>
            <p:cNvSpPr/>
            <p:nvPr/>
          </p:nvSpPr>
          <p:spPr>
            <a:xfrm>
              <a:off x="7020272" y="3429000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8" name="Овал 397"/>
            <p:cNvSpPr/>
            <p:nvPr/>
          </p:nvSpPr>
          <p:spPr>
            <a:xfrm>
              <a:off x="7020272" y="3933056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9" name="Овал 398"/>
            <p:cNvSpPr/>
            <p:nvPr/>
          </p:nvSpPr>
          <p:spPr>
            <a:xfrm>
              <a:off x="7884368" y="371703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0" name="Овал 399"/>
            <p:cNvSpPr/>
            <p:nvPr/>
          </p:nvSpPr>
          <p:spPr>
            <a:xfrm>
              <a:off x="7596336" y="3429000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1" name="Овал 400"/>
            <p:cNvSpPr/>
            <p:nvPr/>
          </p:nvSpPr>
          <p:spPr>
            <a:xfrm>
              <a:off x="7596336" y="3933056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2" name="Овал 401"/>
            <p:cNvSpPr/>
            <p:nvPr/>
          </p:nvSpPr>
          <p:spPr>
            <a:xfrm>
              <a:off x="1547664" y="4221088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3" name="Овал 402"/>
            <p:cNvSpPr/>
            <p:nvPr/>
          </p:nvSpPr>
          <p:spPr>
            <a:xfrm>
              <a:off x="971600" y="4221088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4" name="Овал 403"/>
            <p:cNvSpPr/>
            <p:nvPr/>
          </p:nvSpPr>
          <p:spPr>
            <a:xfrm>
              <a:off x="1259632" y="4437112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5" name="Овал 404"/>
            <p:cNvSpPr/>
            <p:nvPr/>
          </p:nvSpPr>
          <p:spPr>
            <a:xfrm>
              <a:off x="2123728" y="4221088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6" name="Овал 405"/>
            <p:cNvSpPr/>
            <p:nvPr/>
          </p:nvSpPr>
          <p:spPr>
            <a:xfrm>
              <a:off x="1835696" y="4437112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7" name="Овал 406"/>
            <p:cNvSpPr/>
            <p:nvPr/>
          </p:nvSpPr>
          <p:spPr>
            <a:xfrm>
              <a:off x="2699792" y="4221088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8" name="Овал 407"/>
            <p:cNvSpPr/>
            <p:nvPr/>
          </p:nvSpPr>
          <p:spPr>
            <a:xfrm>
              <a:off x="2411760" y="443711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9" name="Овал 408"/>
            <p:cNvSpPr/>
            <p:nvPr/>
          </p:nvSpPr>
          <p:spPr>
            <a:xfrm>
              <a:off x="3275856" y="4221088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0" name="Овал 409"/>
            <p:cNvSpPr/>
            <p:nvPr/>
          </p:nvSpPr>
          <p:spPr>
            <a:xfrm>
              <a:off x="2987824" y="443711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1" name="Овал 410"/>
            <p:cNvSpPr/>
            <p:nvPr/>
          </p:nvSpPr>
          <p:spPr>
            <a:xfrm>
              <a:off x="3851920" y="4221088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2" name="Овал 411"/>
            <p:cNvSpPr/>
            <p:nvPr/>
          </p:nvSpPr>
          <p:spPr>
            <a:xfrm>
              <a:off x="3563888" y="443711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3" name="Овал 412"/>
            <p:cNvSpPr/>
            <p:nvPr/>
          </p:nvSpPr>
          <p:spPr>
            <a:xfrm>
              <a:off x="4427984" y="4221088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4" name="Овал 413"/>
            <p:cNvSpPr/>
            <p:nvPr/>
          </p:nvSpPr>
          <p:spPr>
            <a:xfrm>
              <a:off x="4139952" y="443711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5" name="Овал 414"/>
            <p:cNvSpPr/>
            <p:nvPr/>
          </p:nvSpPr>
          <p:spPr>
            <a:xfrm>
              <a:off x="5004048" y="4221088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6" name="Овал 415"/>
            <p:cNvSpPr/>
            <p:nvPr/>
          </p:nvSpPr>
          <p:spPr>
            <a:xfrm>
              <a:off x="4716016" y="4437112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7" name="Овал 416"/>
            <p:cNvSpPr/>
            <p:nvPr/>
          </p:nvSpPr>
          <p:spPr>
            <a:xfrm>
              <a:off x="5580112" y="4221088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8" name="Овал 417"/>
            <p:cNvSpPr/>
            <p:nvPr/>
          </p:nvSpPr>
          <p:spPr>
            <a:xfrm>
              <a:off x="5292080" y="4437112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9" name="Овал 418"/>
            <p:cNvSpPr/>
            <p:nvPr/>
          </p:nvSpPr>
          <p:spPr>
            <a:xfrm>
              <a:off x="6156176" y="4221088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0" name="Овал 419"/>
            <p:cNvSpPr/>
            <p:nvPr/>
          </p:nvSpPr>
          <p:spPr>
            <a:xfrm>
              <a:off x="5868144" y="443711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1" name="Овал 420"/>
            <p:cNvSpPr/>
            <p:nvPr/>
          </p:nvSpPr>
          <p:spPr>
            <a:xfrm>
              <a:off x="6732240" y="4221088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2" name="Овал 421"/>
            <p:cNvSpPr/>
            <p:nvPr/>
          </p:nvSpPr>
          <p:spPr>
            <a:xfrm>
              <a:off x="6444208" y="4437112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3" name="Овал 422"/>
            <p:cNvSpPr/>
            <p:nvPr/>
          </p:nvSpPr>
          <p:spPr>
            <a:xfrm>
              <a:off x="7308304" y="4221088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4" name="Овал 423"/>
            <p:cNvSpPr/>
            <p:nvPr/>
          </p:nvSpPr>
          <p:spPr>
            <a:xfrm>
              <a:off x="7020272" y="443711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5" name="Овал 424"/>
            <p:cNvSpPr/>
            <p:nvPr/>
          </p:nvSpPr>
          <p:spPr>
            <a:xfrm>
              <a:off x="7884368" y="4221088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6" name="Овал 425"/>
            <p:cNvSpPr/>
            <p:nvPr/>
          </p:nvSpPr>
          <p:spPr>
            <a:xfrm>
              <a:off x="7596336" y="4437112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7" name="Овал 426"/>
            <p:cNvSpPr/>
            <p:nvPr/>
          </p:nvSpPr>
          <p:spPr>
            <a:xfrm>
              <a:off x="1547664" y="4725144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8" name="Овал 427"/>
            <p:cNvSpPr/>
            <p:nvPr/>
          </p:nvSpPr>
          <p:spPr>
            <a:xfrm>
              <a:off x="971600" y="4725144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9" name="Овал 428"/>
            <p:cNvSpPr/>
            <p:nvPr/>
          </p:nvSpPr>
          <p:spPr>
            <a:xfrm>
              <a:off x="1259632" y="4941168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0" name="Овал 429"/>
            <p:cNvSpPr/>
            <p:nvPr/>
          </p:nvSpPr>
          <p:spPr>
            <a:xfrm>
              <a:off x="2123728" y="4725144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1" name="Овал 430"/>
            <p:cNvSpPr/>
            <p:nvPr/>
          </p:nvSpPr>
          <p:spPr>
            <a:xfrm>
              <a:off x="1835696" y="4941168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2" name="Овал 431"/>
            <p:cNvSpPr/>
            <p:nvPr/>
          </p:nvSpPr>
          <p:spPr>
            <a:xfrm>
              <a:off x="2699792" y="4725144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3" name="Овал 432"/>
            <p:cNvSpPr/>
            <p:nvPr/>
          </p:nvSpPr>
          <p:spPr>
            <a:xfrm>
              <a:off x="2411760" y="4941168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4" name="Овал 433"/>
            <p:cNvSpPr/>
            <p:nvPr/>
          </p:nvSpPr>
          <p:spPr>
            <a:xfrm>
              <a:off x="3275856" y="472514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5" name="Овал 434"/>
            <p:cNvSpPr/>
            <p:nvPr/>
          </p:nvSpPr>
          <p:spPr>
            <a:xfrm>
              <a:off x="2987824" y="4941168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6" name="Овал 435"/>
            <p:cNvSpPr/>
            <p:nvPr/>
          </p:nvSpPr>
          <p:spPr>
            <a:xfrm>
              <a:off x="3851920" y="472514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7" name="Овал 436"/>
            <p:cNvSpPr/>
            <p:nvPr/>
          </p:nvSpPr>
          <p:spPr>
            <a:xfrm>
              <a:off x="3563888" y="4941168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8" name="Овал 437"/>
            <p:cNvSpPr/>
            <p:nvPr/>
          </p:nvSpPr>
          <p:spPr>
            <a:xfrm>
              <a:off x="4427984" y="4725144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9" name="Овал 438"/>
            <p:cNvSpPr/>
            <p:nvPr/>
          </p:nvSpPr>
          <p:spPr>
            <a:xfrm>
              <a:off x="4139952" y="4941168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0" name="Овал 439"/>
            <p:cNvSpPr/>
            <p:nvPr/>
          </p:nvSpPr>
          <p:spPr>
            <a:xfrm>
              <a:off x="5004048" y="4725144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1" name="Овал 440"/>
            <p:cNvSpPr/>
            <p:nvPr/>
          </p:nvSpPr>
          <p:spPr>
            <a:xfrm>
              <a:off x="4716016" y="4941168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2" name="Овал 441"/>
            <p:cNvSpPr/>
            <p:nvPr/>
          </p:nvSpPr>
          <p:spPr>
            <a:xfrm>
              <a:off x="5580112" y="4725144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3" name="Овал 442"/>
            <p:cNvSpPr/>
            <p:nvPr/>
          </p:nvSpPr>
          <p:spPr>
            <a:xfrm>
              <a:off x="5292080" y="4941168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4" name="Овал 443"/>
            <p:cNvSpPr/>
            <p:nvPr/>
          </p:nvSpPr>
          <p:spPr>
            <a:xfrm>
              <a:off x="6156176" y="4725144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5" name="Овал 444"/>
            <p:cNvSpPr/>
            <p:nvPr/>
          </p:nvSpPr>
          <p:spPr>
            <a:xfrm>
              <a:off x="5868144" y="4941168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6" name="Овал 445"/>
            <p:cNvSpPr/>
            <p:nvPr/>
          </p:nvSpPr>
          <p:spPr>
            <a:xfrm>
              <a:off x="6732240" y="472514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7" name="Овал 446"/>
            <p:cNvSpPr/>
            <p:nvPr/>
          </p:nvSpPr>
          <p:spPr>
            <a:xfrm>
              <a:off x="6444208" y="4941168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8" name="Овал 447"/>
            <p:cNvSpPr/>
            <p:nvPr/>
          </p:nvSpPr>
          <p:spPr>
            <a:xfrm>
              <a:off x="7308304" y="472514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9" name="Овал 448"/>
            <p:cNvSpPr/>
            <p:nvPr/>
          </p:nvSpPr>
          <p:spPr>
            <a:xfrm>
              <a:off x="7020272" y="4941168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0" name="Овал 449"/>
            <p:cNvSpPr/>
            <p:nvPr/>
          </p:nvSpPr>
          <p:spPr>
            <a:xfrm>
              <a:off x="7884368" y="4725144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1" name="Овал 450"/>
            <p:cNvSpPr/>
            <p:nvPr/>
          </p:nvSpPr>
          <p:spPr>
            <a:xfrm>
              <a:off x="7596336" y="4941168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2" name="Овал 451"/>
            <p:cNvSpPr/>
            <p:nvPr/>
          </p:nvSpPr>
          <p:spPr>
            <a:xfrm>
              <a:off x="1547664" y="5229200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3" name="Овал 452"/>
            <p:cNvSpPr/>
            <p:nvPr/>
          </p:nvSpPr>
          <p:spPr>
            <a:xfrm>
              <a:off x="971600" y="5229200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4" name="Овал 453"/>
            <p:cNvSpPr/>
            <p:nvPr/>
          </p:nvSpPr>
          <p:spPr>
            <a:xfrm>
              <a:off x="1259632" y="5445224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5" name="Овал 454"/>
            <p:cNvSpPr/>
            <p:nvPr/>
          </p:nvSpPr>
          <p:spPr>
            <a:xfrm>
              <a:off x="2123728" y="5229200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6" name="Овал 455"/>
            <p:cNvSpPr/>
            <p:nvPr/>
          </p:nvSpPr>
          <p:spPr>
            <a:xfrm>
              <a:off x="1835696" y="5445224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7" name="Овал 456"/>
            <p:cNvSpPr/>
            <p:nvPr/>
          </p:nvSpPr>
          <p:spPr>
            <a:xfrm>
              <a:off x="2699792" y="5229200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8" name="Овал 457"/>
            <p:cNvSpPr/>
            <p:nvPr/>
          </p:nvSpPr>
          <p:spPr>
            <a:xfrm>
              <a:off x="2411760" y="544522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9" name="Овал 458"/>
            <p:cNvSpPr/>
            <p:nvPr/>
          </p:nvSpPr>
          <p:spPr>
            <a:xfrm>
              <a:off x="3275856" y="5229200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0" name="Овал 459"/>
            <p:cNvSpPr/>
            <p:nvPr/>
          </p:nvSpPr>
          <p:spPr>
            <a:xfrm>
              <a:off x="2987824" y="544522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1" name="Овал 460"/>
            <p:cNvSpPr/>
            <p:nvPr/>
          </p:nvSpPr>
          <p:spPr>
            <a:xfrm>
              <a:off x="3851920" y="5229200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2" name="Овал 461"/>
            <p:cNvSpPr/>
            <p:nvPr/>
          </p:nvSpPr>
          <p:spPr>
            <a:xfrm>
              <a:off x="3563888" y="5445224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3" name="Овал 462"/>
            <p:cNvSpPr/>
            <p:nvPr/>
          </p:nvSpPr>
          <p:spPr>
            <a:xfrm>
              <a:off x="4427984" y="5229200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4" name="Овал 463"/>
            <p:cNvSpPr/>
            <p:nvPr/>
          </p:nvSpPr>
          <p:spPr>
            <a:xfrm>
              <a:off x="4139952" y="5445224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5" name="Овал 464"/>
            <p:cNvSpPr/>
            <p:nvPr/>
          </p:nvSpPr>
          <p:spPr>
            <a:xfrm>
              <a:off x="5004048" y="5229200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6" name="Овал 465"/>
            <p:cNvSpPr/>
            <p:nvPr/>
          </p:nvSpPr>
          <p:spPr>
            <a:xfrm>
              <a:off x="4716016" y="5445224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7" name="Овал 466"/>
            <p:cNvSpPr/>
            <p:nvPr/>
          </p:nvSpPr>
          <p:spPr>
            <a:xfrm>
              <a:off x="5580112" y="5229200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8" name="Овал 467"/>
            <p:cNvSpPr/>
            <p:nvPr/>
          </p:nvSpPr>
          <p:spPr>
            <a:xfrm>
              <a:off x="5292080" y="5445224"/>
              <a:ext cx="288032" cy="2880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9" name="Овал 468"/>
            <p:cNvSpPr/>
            <p:nvPr/>
          </p:nvSpPr>
          <p:spPr>
            <a:xfrm>
              <a:off x="6156176" y="5229200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0" name="Овал 469"/>
            <p:cNvSpPr/>
            <p:nvPr/>
          </p:nvSpPr>
          <p:spPr>
            <a:xfrm>
              <a:off x="5868144" y="544522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1" name="Овал 470"/>
            <p:cNvSpPr/>
            <p:nvPr/>
          </p:nvSpPr>
          <p:spPr>
            <a:xfrm>
              <a:off x="6732240" y="5229200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2" name="Овал 471"/>
            <p:cNvSpPr/>
            <p:nvPr/>
          </p:nvSpPr>
          <p:spPr>
            <a:xfrm>
              <a:off x="6444208" y="544522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3" name="Овал 472"/>
            <p:cNvSpPr/>
            <p:nvPr/>
          </p:nvSpPr>
          <p:spPr>
            <a:xfrm>
              <a:off x="7308304" y="5229200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4" name="Овал 473"/>
            <p:cNvSpPr/>
            <p:nvPr/>
          </p:nvSpPr>
          <p:spPr>
            <a:xfrm>
              <a:off x="7020272" y="5445224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5" name="Овал 474"/>
            <p:cNvSpPr/>
            <p:nvPr/>
          </p:nvSpPr>
          <p:spPr>
            <a:xfrm>
              <a:off x="7884368" y="5229200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6" name="Овал 475"/>
            <p:cNvSpPr/>
            <p:nvPr/>
          </p:nvSpPr>
          <p:spPr>
            <a:xfrm>
              <a:off x="7596336" y="5445224"/>
              <a:ext cx="288032" cy="28803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492" name="Группа 491"/>
          <p:cNvGrpSpPr/>
          <p:nvPr/>
        </p:nvGrpSpPr>
        <p:grpSpPr>
          <a:xfrm>
            <a:off x="899592" y="620688"/>
            <a:ext cx="6277255" cy="1872208"/>
            <a:chOff x="166953" y="908720"/>
            <a:chExt cx="6277255" cy="1872208"/>
          </a:xfrm>
        </p:grpSpPr>
        <p:sp>
          <p:nvSpPr>
            <p:cNvPr id="119" name="Овал 118"/>
            <p:cNvSpPr/>
            <p:nvPr/>
          </p:nvSpPr>
          <p:spPr>
            <a:xfrm>
              <a:off x="1269985" y="1192388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823862" y="1192388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1046923" y="965454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2" name="Овал 121"/>
            <p:cNvSpPr/>
            <p:nvPr/>
          </p:nvSpPr>
          <p:spPr>
            <a:xfrm>
              <a:off x="1046923" y="1362589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3" name="Овал 122"/>
            <p:cNvSpPr/>
            <p:nvPr/>
          </p:nvSpPr>
          <p:spPr>
            <a:xfrm>
              <a:off x="1716108" y="1192388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4" name="Овал 123"/>
            <p:cNvSpPr/>
            <p:nvPr/>
          </p:nvSpPr>
          <p:spPr>
            <a:xfrm>
              <a:off x="1493047" y="965454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1493047" y="1362589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2162231" y="1192388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1939170" y="965454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8" name="Овал 127"/>
            <p:cNvSpPr/>
            <p:nvPr/>
          </p:nvSpPr>
          <p:spPr>
            <a:xfrm>
              <a:off x="1939170" y="1362589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9" name="Овал 128"/>
            <p:cNvSpPr/>
            <p:nvPr/>
          </p:nvSpPr>
          <p:spPr>
            <a:xfrm>
              <a:off x="2608355" y="1192388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0" name="Овал 129"/>
            <p:cNvSpPr/>
            <p:nvPr/>
          </p:nvSpPr>
          <p:spPr>
            <a:xfrm>
              <a:off x="2385293" y="965454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1" name="Овал 130"/>
            <p:cNvSpPr/>
            <p:nvPr/>
          </p:nvSpPr>
          <p:spPr>
            <a:xfrm>
              <a:off x="2385293" y="1362589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2" name="Овал 131"/>
            <p:cNvSpPr/>
            <p:nvPr/>
          </p:nvSpPr>
          <p:spPr>
            <a:xfrm>
              <a:off x="3054478" y="1192388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3" name="Овал 132"/>
            <p:cNvSpPr/>
            <p:nvPr/>
          </p:nvSpPr>
          <p:spPr>
            <a:xfrm>
              <a:off x="2831416" y="965454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4" name="Овал 133"/>
            <p:cNvSpPr/>
            <p:nvPr/>
          </p:nvSpPr>
          <p:spPr>
            <a:xfrm>
              <a:off x="2831416" y="1362589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5" name="Овал 134"/>
            <p:cNvSpPr/>
            <p:nvPr/>
          </p:nvSpPr>
          <p:spPr>
            <a:xfrm>
              <a:off x="3500601" y="1192388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6" name="Овал 135"/>
            <p:cNvSpPr/>
            <p:nvPr/>
          </p:nvSpPr>
          <p:spPr>
            <a:xfrm>
              <a:off x="3277540" y="965454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7" name="Овал 136"/>
            <p:cNvSpPr/>
            <p:nvPr/>
          </p:nvSpPr>
          <p:spPr>
            <a:xfrm>
              <a:off x="3277540" y="1362589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8" name="Овал 137"/>
            <p:cNvSpPr/>
            <p:nvPr/>
          </p:nvSpPr>
          <p:spPr>
            <a:xfrm>
              <a:off x="3946724" y="1192388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9" name="Овал 138"/>
            <p:cNvSpPr/>
            <p:nvPr/>
          </p:nvSpPr>
          <p:spPr>
            <a:xfrm>
              <a:off x="3723663" y="908720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0" name="Овал 139"/>
            <p:cNvSpPr/>
            <p:nvPr/>
          </p:nvSpPr>
          <p:spPr>
            <a:xfrm>
              <a:off x="3723663" y="1362589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1" name="Овал 140"/>
            <p:cNvSpPr/>
            <p:nvPr/>
          </p:nvSpPr>
          <p:spPr>
            <a:xfrm>
              <a:off x="4392848" y="1192388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2" name="Овал 141"/>
            <p:cNvSpPr/>
            <p:nvPr/>
          </p:nvSpPr>
          <p:spPr>
            <a:xfrm>
              <a:off x="4169786" y="965454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3" name="Овал 142"/>
            <p:cNvSpPr/>
            <p:nvPr/>
          </p:nvSpPr>
          <p:spPr>
            <a:xfrm>
              <a:off x="4169786" y="1362589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4" name="Овал 143"/>
            <p:cNvSpPr/>
            <p:nvPr/>
          </p:nvSpPr>
          <p:spPr>
            <a:xfrm>
              <a:off x="4838971" y="1192388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5" name="Овал 144"/>
            <p:cNvSpPr/>
            <p:nvPr/>
          </p:nvSpPr>
          <p:spPr>
            <a:xfrm>
              <a:off x="4615909" y="965454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6" name="Овал 145"/>
            <p:cNvSpPr/>
            <p:nvPr/>
          </p:nvSpPr>
          <p:spPr>
            <a:xfrm>
              <a:off x="4615909" y="1362589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7" name="Овал 146"/>
            <p:cNvSpPr/>
            <p:nvPr/>
          </p:nvSpPr>
          <p:spPr>
            <a:xfrm>
              <a:off x="5285094" y="1192388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8" name="Овал 147"/>
            <p:cNvSpPr/>
            <p:nvPr/>
          </p:nvSpPr>
          <p:spPr>
            <a:xfrm>
              <a:off x="5062032" y="965454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9" name="Овал 148"/>
            <p:cNvSpPr/>
            <p:nvPr/>
          </p:nvSpPr>
          <p:spPr>
            <a:xfrm>
              <a:off x="5062032" y="1362589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0" name="Овал 149"/>
            <p:cNvSpPr/>
            <p:nvPr/>
          </p:nvSpPr>
          <p:spPr>
            <a:xfrm>
              <a:off x="5731217" y="1192388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1" name="Овал 150"/>
            <p:cNvSpPr/>
            <p:nvPr/>
          </p:nvSpPr>
          <p:spPr>
            <a:xfrm>
              <a:off x="5508156" y="965454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2" name="Овал 151"/>
            <p:cNvSpPr/>
            <p:nvPr/>
          </p:nvSpPr>
          <p:spPr>
            <a:xfrm>
              <a:off x="5508156" y="1362589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3" name="Овал 152"/>
            <p:cNvSpPr/>
            <p:nvPr/>
          </p:nvSpPr>
          <p:spPr>
            <a:xfrm>
              <a:off x="6177341" y="1192388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4" name="Овал 153"/>
            <p:cNvSpPr/>
            <p:nvPr/>
          </p:nvSpPr>
          <p:spPr>
            <a:xfrm>
              <a:off x="5954279" y="965454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5" name="Овал 154"/>
            <p:cNvSpPr/>
            <p:nvPr/>
          </p:nvSpPr>
          <p:spPr>
            <a:xfrm>
              <a:off x="5954279" y="1362589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6" name="Овал 155"/>
            <p:cNvSpPr/>
            <p:nvPr/>
          </p:nvSpPr>
          <p:spPr>
            <a:xfrm>
              <a:off x="1269985" y="158952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7" name="Овал 156"/>
            <p:cNvSpPr/>
            <p:nvPr/>
          </p:nvSpPr>
          <p:spPr>
            <a:xfrm>
              <a:off x="823862" y="158952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8" name="Овал 157"/>
            <p:cNvSpPr/>
            <p:nvPr/>
          </p:nvSpPr>
          <p:spPr>
            <a:xfrm>
              <a:off x="1046923" y="1759724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9" name="Овал 158"/>
            <p:cNvSpPr/>
            <p:nvPr/>
          </p:nvSpPr>
          <p:spPr>
            <a:xfrm>
              <a:off x="1716108" y="1589523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0" name="Овал 159"/>
            <p:cNvSpPr/>
            <p:nvPr/>
          </p:nvSpPr>
          <p:spPr>
            <a:xfrm>
              <a:off x="1493047" y="1759724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1" name="Овал 160"/>
            <p:cNvSpPr/>
            <p:nvPr/>
          </p:nvSpPr>
          <p:spPr>
            <a:xfrm>
              <a:off x="2162231" y="1589523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2" name="Овал 161"/>
            <p:cNvSpPr/>
            <p:nvPr/>
          </p:nvSpPr>
          <p:spPr>
            <a:xfrm>
              <a:off x="1939170" y="1759724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3" name="Овал 162"/>
            <p:cNvSpPr/>
            <p:nvPr/>
          </p:nvSpPr>
          <p:spPr>
            <a:xfrm>
              <a:off x="2608355" y="158952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4" name="Овал 163"/>
            <p:cNvSpPr/>
            <p:nvPr/>
          </p:nvSpPr>
          <p:spPr>
            <a:xfrm>
              <a:off x="2385293" y="1759724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5" name="Овал 164"/>
            <p:cNvSpPr/>
            <p:nvPr/>
          </p:nvSpPr>
          <p:spPr>
            <a:xfrm>
              <a:off x="3054478" y="158952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6" name="Овал 165"/>
            <p:cNvSpPr/>
            <p:nvPr/>
          </p:nvSpPr>
          <p:spPr>
            <a:xfrm>
              <a:off x="2831416" y="1759724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7" name="Овал 166"/>
            <p:cNvSpPr/>
            <p:nvPr/>
          </p:nvSpPr>
          <p:spPr>
            <a:xfrm>
              <a:off x="3500601" y="1589523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8" name="Овал 167"/>
            <p:cNvSpPr/>
            <p:nvPr/>
          </p:nvSpPr>
          <p:spPr>
            <a:xfrm>
              <a:off x="3277540" y="1759724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9" name="Овал 168"/>
            <p:cNvSpPr/>
            <p:nvPr/>
          </p:nvSpPr>
          <p:spPr>
            <a:xfrm>
              <a:off x="3946724" y="1589523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0" name="Овал 169"/>
            <p:cNvSpPr/>
            <p:nvPr/>
          </p:nvSpPr>
          <p:spPr>
            <a:xfrm>
              <a:off x="3723663" y="1759724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1" name="Овал 170"/>
            <p:cNvSpPr/>
            <p:nvPr/>
          </p:nvSpPr>
          <p:spPr>
            <a:xfrm>
              <a:off x="4392848" y="158952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2" name="Овал 171"/>
            <p:cNvSpPr/>
            <p:nvPr/>
          </p:nvSpPr>
          <p:spPr>
            <a:xfrm>
              <a:off x="4169786" y="1759724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3" name="Овал 172"/>
            <p:cNvSpPr/>
            <p:nvPr/>
          </p:nvSpPr>
          <p:spPr>
            <a:xfrm>
              <a:off x="4838971" y="158952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4" name="Овал 173"/>
            <p:cNvSpPr/>
            <p:nvPr/>
          </p:nvSpPr>
          <p:spPr>
            <a:xfrm>
              <a:off x="4615909" y="1759724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5" name="Овал 174"/>
            <p:cNvSpPr/>
            <p:nvPr/>
          </p:nvSpPr>
          <p:spPr>
            <a:xfrm>
              <a:off x="5285094" y="1589523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6" name="Овал 175"/>
            <p:cNvSpPr/>
            <p:nvPr/>
          </p:nvSpPr>
          <p:spPr>
            <a:xfrm>
              <a:off x="5062032" y="1759724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7" name="Овал 176"/>
            <p:cNvSpPr/>
            <p:nvPr/>
          </p:nvSpPr>
          <p:spPr>
            <a:xfrm>
              <a:off x="5731217" y="1589523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8" name="Овал 177"/>
            <p:cNvSpPr/>
            <p:nvPr/>
          </p:nvSpPr>
          <p:spPr>
            <a:xfrm>
              <a:off x="5508156" y="1759724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9" name="Овал 178"/>
            <p:cNvSpPr/>
            <p:nvPr/>
          </p:nvSpPr>
          <p:spPr>
            <a:xfrm>
              <a:off x="6177341" y="158952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0" name="Овал 179"/>
            <p:cNvSpPr/>
            <p:nvPr/>
          </p:nvSpPr>
          <p:spPr>
            <a:xfrm>
              <a:off x="5954279" y="1759724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1" name="Овал 180"/>
            <p:cNvSpPr/>
            <p:nvPr/>
          </p:nvSpPr>
          <p:spPr>
            <a:xfrm>
              <a:off x="1269985" y="1986658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2" name="Овал 181"/>
            <p:cNvSpPr/>
            <p:nvPr/>
          </p:nvSpPr>
          <p:spPr>
            <a:xfrm>
              <a:off x="823862" y="1986658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3" name="Овал 182"/>
            <p:cNvSpPr/>
            <p:nvPr/>
          </p:nvSpPr>
          <p:spPr>
            <a:xfrm>
              <a:off x="1046923" y="2156859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4" name="Овал 183"/>
            <p:cNvSpPr/>
            <p:nvPr/>
          </p:nvSpPr>
          <p:spPr>
            <a:xfrm>
              <a:off x="1716108" y="1986658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5" name="Овал 184"/>
            <p:cNvSpPr/>
            <p:nvPr/>
          </p:nvSpPr>
          <p:spPr>
            <a:xfrm>
              <a:off x="1493047" y="2156859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6" name="Овал 185"/>
            <p:cNvSpPr/>
            <p:nvPr/>
          </p:nvSpPr>
          <p:spPr>
            <a:xfrm>
              <a:off x="2162231" y="1986658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7" name="Овал 186"/>
            <p:cNvSpPr/>
            <p:nvPr/>
          </p:nvSpPr>
          <p:spPr>
            <a:xfrm>
              <a:off x="1939170" y="2156859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8" name="Овал 187"/>
            <p:cNvSpPr/>
            <p:nvPr/>
          </p:nvSpPr>
          <p:spPr>
            <a:xfrm>
              <a:off x="2608355" y="1986658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9" name="Овал 188"/>
            <p:cNvSpPr/>
            <p:nvPr/>
          </p:nvSpPr>
          <p:spPr>
            <a:xfrm>
              <a:off x="2385293" y="2156859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0" name="Овал 189"/>
            <p:cNvSpPr/>
            <p:nvPr/>
          </p:nvSpPr>
          <p:spPr>
            <a:xfrm>
              <a:off x="3054478" y="1986658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1" name="Овал 190"/>
            <p:cNvSpPr/>
            <p:nvPr/>
          </p:nvSpPr>
          <p:spPr>
            <a:xfrm>
              <a:off x="2831416" y="2156859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2" name="Овал 191"/>
            <p:cNvSpPr/>
            <p:nvPr/>
          </p:nvSpPr>
          <p:spPr>
            <a:xfrm>
              <a:off x="3500601" y="1986658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3" name="Овал 192"/>
            <p:cNvSpPr/>
            <p:nvPr/>
          </p:nvSpPr>
          <p:spPr>
            <a:xfrm>
              <a:off x="3277540" y="2156859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4" name="Овал 193"/>
            <p:cNvSpPr/>
            <p:nvPr/>
          </p:nvSpPr>
          <p:spPr>
            <a:xfrm>
              <a:off x="3946724" y="1986658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5" name="Овал 194"/>
            <p:cNvSpPr/>
            <p:nvPr/>
          </p:nvSpPr>
          <p:spPr>
            <a:xfrm>
              <a:off x="3723663" y="2156859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6" name="Овал 195"/>
            <p:cNvSpPr/>
            <p:nvPr/>
          </p:nvSpPr>
          <p:spPr>
            <a:xfrm>
              <a:off x="4392848" y="1986658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7" name="Овал 196"/>
            <p:cNvSpPr/>
            <p:nvPr/>
          </p:nvSpPr>
          <p:spPr>
            <a:xfrm>
              <a:off x="4169786" y="2156859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8" name="Овал 197"/>
            <p:cNvSpPr/>
            <p:nvPr/>
          </p:nvSpPr>
          <p:spPr>
            <a:xfrm>
              <a:off x="4838971" y="1986658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9" name="Овал 198"/>
            <p:cNvSpPr/>
            <p:nvPr/>
          </p:nvSpPr>
          <p:spPr>
            <a:xfrm>
              <a:off x="4615909" y="2156859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0" name="Овал 199"/>
            <p:cNvSpPr/>
            <p:nvPr/>
          </p:nvSpPr>
          <p:spPr>
            <a:xfrm>
              <a:off x="5285094" y="1986658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1" name="Овал 200"/>
            <p:cNvSpPr/>
            <p:nvPr/>
          </p:nvSpPr>
          <p:spPr>
            <a:xfrm>
              <a:off x="5062032" y="2156859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2" name="Овал 201"/>
            <p:cNvSpPr/>
            <p:nvPr/>
          </p:nvSpPr>
          <p:spPr>
            <a:xfrm>
              <a:off x="5731217" y="1986658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3" name="Овал 202"/>
            <p:cNvSpPr/>
            <p:nvPr/>
          </p:nvSpPr>
          <p:spPr>
            <a:xfrm>
              <a:off x="5508156" y="2156859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4" name="Овал 203"/>
            <p:cNvSpPr/>
            <p:nvPr/>
          </p:nvSpPr>
          <p:spPr>
            <a:xfrm>
              <a:off x="6177341" y="1986658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5" name="Овал 204"/>
            <p:cNvSpPr/>
            <p:nvPr/>
          </p:nvSpPr>
          <p:spPr>
            <a:xfrm>
              <a:off x="5954279" y="2156859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6" name="Овал 205"/>
            <p:cNvSpPr/>
            <p:nvPr/>
          </p:nvSpPr>
          <p:spPr>
            <a:xfrm>
              <a:off x="1269985" y="238379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7" name="Овал 206"/>
            <p:cNvSpPr/>
            <p:nvPr/>
          </p:nvSpPr>
          <p:spPr>
            <a:xfrm>
              <a:off x="823862" y="238379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8" name="Овал 207"/>
            <p:cNvSpPr/>
            <p:nvPr/>
          </p:nvSpPr>
          <p:spPr>
            <a:xfrm>
              <a:off x="1046923" y="2553994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9" name="Овал 208"/>
            <p:cNvSpPr/>
            <p:nvPr/>
          </p:nvSpPr>
          <p:spPr>
            <a:xfrm>
              <a:off x="1716108" y="2383793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0" name="Овал 209"/>
            <p:cNvSpPr/>
            <p:nvPr/>
          </p:nvSpPr>
          <p:spPr>
            <a:xfrm>
              <a:off x="1493047" y="2553994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1" name="Овал 210"/>
            <p:cNvSpPr/>
            <p:nvPr/>
          </p:nvSpPr>
          <p:spPr>
            <a:xfrm>
              <a:off x="2162231" y="2383793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2" name="Овал 211"/>
            <p:cNvSpPr/>
            <p:nvPr/>
          </p:nvSpPr>
          <p:spPr>
            <a:xfrm>
              <a:off x="1939170" y="2553994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3" name="Овал 212"/>
            <p:cNvSpPr/>
            <p:nvPr/>
          </p:nvSpPr>
          <p:spPr>
            <a:xfrm>
              <a:off x="2608355" y="238379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4" name="Овал 213"/>
            <p:cNvSpPr/>
            <p:nvPr/>
          </p:nvSpPr>
          <p:spPr>
            <a:xfrm>
              <a:off x="2385293" y="2553994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5" name="Овал 214"/>
            <p:cNvSpPr/>
            <p:nvPr/>
          </p:nvSpPr>
          <p:spPr>
            <a:xfrm>
              <a:off x="3054478" y="238379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6" name="Овал 215"/>
            <p:cNvSpPr/>
            <p:nvPr/>
          </p:nvSpPr>
          <p:spPr>
            <a:xfrm>
              <a:off x="2831416" y="2553994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7" name="Овал 216"/>
            <p:cNvSpPr/>
            <p:nvPr/>
          </p:nvSpPr>
          <p:spPr>
            <a:xfrm>
              <a:off x="3500601" y="2383793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8" name="Овал 217"/>
            <p:cNvSpPr/>
            <p:nvPr/>
          </p:nvSpPr>
          <p:spPr>
            <a:xfrm>
              <a:off x="3277540" y="2553994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9" name="Овал 218"/>
            <p:cNvSpPr/>
            <p:nvPr/>
          </p:nvSpPr>
          <p:spPr>
            <a:xfrm>
              <a:off x="3946724" y="2383793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0" name="Овал 219"/>
            <p:cNvSpPr/>
            <p:nvPr/>
          </p:nvSpPr>
          <p:spPr>
            <a:xfrm>
              <a:off x="3723663" y="2553994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1" name="Овал 220"/>
            <p:cNvSpPr/>
            <p:nvPr/>
          </p:nvSpPr>
          <p:spPr>
            <a:xfrm>
              <a:off x="4392848" y="238379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2" name="Овал 221"/>
            <p:cNvSpPr/>
            <p:nvPr/>
          </p:nvSpPr>
          <p:spPr>
            <a:xfrm>
              <a:off x="4169786" y="2553994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3" name="Овал 222"/>
            <p:cNvSpPr/>
            <p:nvPr/>
          </p:nvSpPr>
          <p:spPr>
            <a:xfrm>
              <a:off x="4838971" y="238379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4" name="Овал 223"/>
            <p:cNvSpPr/>
            <p:nvPr/>
          </p:nvSpPr>
          <p:spPr>
            <a:xfrm>
              <a:off x="4615909" y="2553994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5" name="Овал 224"/>
            <p:cNvSpPr/>
            <p:nvPr/>
          </p:nvSpPr>
          <p:spPr>
            <a:xfrm>
              <a:off x="5285094" y="2383793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6" name="Овал 225"/>
            <p:cNvSpPr/>
            <p:nvPr/>
          </p:nvSpPr>
          <p:spPr>
            <a:xfrm>
              <a:off x="5062032" y="2553994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7" name="Овал 226"/>
            <p:cNvSpPr/>
            <p:nvPr/>
          </p:nvSpPr>
          <p:spPr>
            <a:xfrm>
              <a:off x="5731217" y="2383793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8" name="Овал 227"/>
            <p:cNvSpPr/>
            <p:nvPr/>
          </p:nvSpPr>
          <p:spPr>
            <a:xfrm>
              <a:off x="5508156" y="2553994"/>
              <a:ext cx="223062" cy="22693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9" name="Овал 228"/>
            <p:cNvSpPr/>
            <p:nvPr/>
          </p:nvSpPr>
          <p:spPr>
            <a:xfrm>
              <a:off x="6177341" y="2383793"/>
              <a:ext cx="223062" cy="22693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0" name="Овал 229"/>
            <p:cNvSpPr/>
            <p:nvPr/>
          </p:nvSpPr>
          <p:spPr>
            <a:xfrm>
              <a:off x="5954279" y="2553994"/>
              <a:ext cx="223062" cy="226934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2" name="Полилиния 231"/>
            <p:cNvSpPr/>
            <p:nvPr/>
          </p:nvSpPr>
          <p:spPr>
            <a:xfrm>
              <a:off x="811079" y="1013667"/>
              <a:ext cx="5633129" cy="1729861"/>
            </a:xfrm>
            <a:custGeom>
              <a:avLst/>
              <a:gdLst>
                <a:gd name="connsiteX0" fmla="*/ 180814 w 7273871"/>
                <a:gd name="connsiteY0" fmla="*/ 353878 h 2195593"/>
                <a:gd name="connsiteX1" fmla="*/ 444285 w 7273871"/>
                <a:gd name="connsiteY1" fmla="*/ 28413 h 2195593"/>
                <a:gd name="connsiteX2" fmla="*/ 971227 w 7273871"/>
                <a:gd name="connsiteY2" fmla="*/ 524359 h 2195593"/>
                <a:gd name="connsiteX3" fmla="*/ 1591159 w 7273871"/>
                <a:gd name="connsiteY3" fmla="*/ 59410 h 2195593"/>
                <a:gd name="connsiteX4" fmla="*/ 2164597 w 7273871"/>
                <a:gd name="connsiteY4" fmla="*/ 617349 h 2195593"/>
                <a:gd name="connsiteX5" fmla="*/ 2738034 w 7273871"/>
                <a:gd name="connsiteY5" fmla="*/ 74908 h 2195593"/>
                <a:gd name="connsiteX6" fmla="*/ 3326969 w 7273871"/>
                <a:gd name="connsiteY6" fmla="*/ 586352 h 2195593"/>
                <a:gd name="connsiteX7" fmla="*/ 3869410 w 7273871"/>
                <a:gd name="connsiteY7" fmla="*/ 28413 h 2195593"/>
                <a:gd name="connsiteX8" fmla="*/ 4504841 w 7273871"/>
                <a:gd name="connsiteY8" fmla="*/ 632847 h 2195593"/>
                <a:gd name="connsiteX9" fmla="*/ 5062780 w 7273871"/>
                <a:gd name="connsiteY9" fmla="*/ 74908 h 2195593"/>
                <a:gd name="connsiteX10" fmla="*/ 5605220 w 7273871"/>
                <a:gd name="connsiteY10" fmla="*/ 617349 h 2195593"/>
                <a:gd name="connsiteX11" fmla="*/ 6271647 w 7273871"/>
                <a:gd name="connsiteY11" fmla="*/ 59410 h 2195593"/>
                <a:gd name="connsiteX12" fmla="*/ 6752095 w 7273871"/>
                <a:gd name="connsiteY12" fmla="*/ 601851 h 2195593"/>
                <a:gd name="connsiteX13" fmla="*/ 7139553 w 7273871"/>
                <a:gd name="connsiteY13" fmla="*/ 291885 h 2195593"/>
                <a:gd name="connsiteX14" fmla="*/ 6736597 w 7273871"/>
                <a:gd name="connsiteY14" fmla="*/ 74908 h 2195593"/>
                <a:gd name="connsiteX15" fmla="*/ 6225153 w 7273871"/>
                <a:gd name="connsiteY15" fmla="*/ 617349 h 2195593"/>
                <a:gd name="connsiteX16" fmla="*/ 5667214 w 7273871"/>
                <a:gd name="connsiteY16" fmla="*/ 74908 h 2195593"/>
                <a:gd name="connsiteX17" fmla="*/ 5062780 w 7273871"/>
                <a:gd name="connsiteY17" fmla="*/ 586352 h 2195593"/>
                <a:gd name="connsiteX18" fmla="*/ 4458346 w 7273871"/>
                <a:gd name="connsiteY18" fmla="*/ 90407 h 2195593"/>
                <a:gd name="connsiteX19" fmla="*/ 3900407 w 7273871"/>
                <a:gd name="connsiteY19" fmla="*/ 601851 h 2195593"/>
                <a:gd name="connsiteX20" fmla="*/ 3311471 w 7273871"/>
                <a:gd name="connsiteY20" fmla="*/ 59410 h 2195593"/>
                <a:gd name="connsiteX21" fmla="*/ 2753532 w 7273871"/>
                <a:gd name="connsiteY21" fmla="*/ 586352 h 2195593"/>
                <a:gd name="connsiteX22" fmla="*/ 2118102 w 7273871"/>
                <a:gd name="connsiteY22" fmla="*/ 74908 h 2195593"/>
                <a:gd name="connsiteX23" fmla="*/ 1575661 w 7273871"/>
                <a:gd name="connsiteY23" fmla="*/ 586352 h 2195593"/>
                <a:gd name="connsiteX24" fmla="*/ 1002224 w 7273871"/>
                <a:gd name="connsiteY24" fmla="*/ 121403 h 2195593"/>
                <a:gd name="connsiteX25" fmla="*/ 382291 w 7273871"/>
                <a:gd name="connsiteY25" fmla="*/ 617349 h 2195593"/>
                <a:gd name="connsiteX26" fmla="*/ 149817 w 7273871"/>
                <a:gd name="connsiteY26" fmla="*/ 632847 h 2195593"/>
                <a:gd name="connsiteX27" fmla="*/ 165315 w 7273871"/>
                <a:gd name="connsiteY27" fmla="*/ 958312 h 2195593"/>
                <a:gd name="connsiteX28" fmla="*/ 165315 w 7273871"/>
                <a:gd name="connsiteY28" fmla="*/ 1066800 h 2195593"/>
                <a:gd name="connsiteX29" fmla="*/ 537275 w 7273871"/>
                <a:gd name="connsiteY29" fmla="*/ 1128793 h 2195593"/>
                <a:gd name="connsiteX30" fmla="*/ 862739 w 7273871"/>
                <a:gd name="connsiteY30" fmla="*/ 725837 h 2195593"/>
                <a:gd name="connsiteX31" fmla="*/ 1002224 w 7273871"/>
                <a:gd name="connsiteY31" fmla="*/ 601851 h 2195593"/>
                <a:gd name="connsiteX32" fmla="*/ 1606658 w 7273871"/>
                <a:gd name="connsiteY32" fmla="*/ 1097796 h 2195593"/>
                <a:gd name="connsiteX33" fmla="*/ 2118102 w 7273871"/>
                <a:gd name="connsiteY33" fmla="*/ 648346 h 2195593"/>
                <a:gd name="connsiteX34" fmla="*/ 2753532 w 7273871"/>
                <a:gd name="connsiteY34" fmla="*/ 1113295 h 2195593"/>
                <a:gd name="connsiteX35" fmla="*/ 3342468 w 7273871"/>
                <a:gd name="connsiteY35" fmla="*/ 663844 h 2195593"/>
                <a:gd name="connsiteX36" fmla="*/ 3869410 w 7273871"/>
                <a:gd name="connsiteY36" fmla="*/ 1128793 h 2195593"/>
                <a:gd name="connsiteX37" fmla="*/ 4504841 w 7273871"/>
                <a:gd name="connsiteY37" fmla="*/ 632847 h 2195593"/>
                <a:gd name="connsiteX38" fmla="*/ 5031783 w 7273871"/>
                <a:gd name="connsiteY38" fmla="*/ 1113295 h 2195593"/>
                <a:gd name="connsiteX39" fmla="*/ 5620719 w 7273871"/>
                <a:gd name="connsiteY39" fmla="*/ 694840 h 2195593"/>
                <a:gd name="connsiteX40" fmla="*/ 6225153 w 7273871"/>
                <a:gd name="connsiteY40" fmla="*/ 1128793 h 2195593"/>
                <a:gd name="connsiteX41" fmla="*/ 6767593 w 7273871"/>
                <a:gd name="connsiteY41" fmla="*/ 679342 h 2195593"/>
                <a:gd name="connsiteX42" fmla="*/ 7093058 w 7273871"/>
                <a:gd name="connsiteY42" fmla="*/ 865322 h 2195593"/>
                <a:gd name="connsiteX43" fmla="*/ 6519620 w 7273871"/>
                <a:gd name="connsiteY43" fmla="*/ 1345769 h 2195593"/>
                <a:gd name="connsiteX44" fmla="*/ 6209654 w 7273871"/>
                <a:gd name="connsiteY44" fmla="*/ 1609240 h 2195593"/>
                <a:gd name="connsiteX45" fmla="*/ 5636217 w 7273871"/>
                <a:gd name="connsiteY45" fmla="*/ 1082298 h 2195593"/>
                <a:gd name="connsiteX46" fmla="*/ 5140271 w 7273871"/>
                <a:gd name="connsiteY46" fmla="*/ 1609240 h 2195593"/>
                <a:gd name="connsiteX47" fmla="*/ 4473844 w 7273871"/>
                <a:gd name="connsiteY47" fmla="*/ 1128793 h 2195593"/>
                <a:gd name="connsiteX48" fmla="*/ 3977898 w 7273871"/>
                <a:gd name="connsiteY48" fmla="*/ 1593742 h 2195593"/>
                <a:gd name="connsiteX49" fmla="*/ 3326969 w 7273871"/>
                <a:gd name="connsiteY49" fmla="*/ 1066800 h 2195593"/>
                <a:gd name="connsiteX50" fmla="*/ 2738034 w 7273871"/>
                <a:gd name="connsiteY50" fmla="*/ 1609240 h 2195593"/>
                <a:gd name="connsiteX51" fmla="*/ 2149098 w 7273871"/>
                <a:gd name="connsiteY51" fmla="*/ 1066800 h 2195593"/>
                <a:gd name="connsiteX52" fmla="*/ 1606658 w 7273871"/>
                <a:gd name="connsiteY52" fmla="*/ 1609240 h 2195593"/>
                <a:gd name="connsiteX53" fmla="*/ 1017722 w 7273871"/>
                <a:gd name="connsiteY53" fmla="*/ 1128793 h 2195593"/>
                <a:gd name="connsiteX54" fmla="*/ 475281 w 7273871"/>
                <a:gd name="connsiteY54" fmla="*/ 1640237 h 2195593"/>
                <a:gd name="connsiteX55" fmla="*/ 180814 w 7273871"/>
                <a:gd name="connsiteY55" fmla="*/ 1872712 h 2195593"/>
                <a:gd name="connsiteX56" fmla="*/ 459783 w 7273871"/>
                <a:gd name="connsiteY56" fmla="*/ 2151681 h 2195593"/>
                <a:gd name="connsiteX57" fmla="*/ 1048719 w 7273871"/>
                <a:gd name="connsiteY57" fmla="*/ 1624739 h 2195593"/>
                <a:gd name="connsiteX58" fmla="*/ 1637654 w 7273871"/>
                <a:gd name="connsiteY58" fmla="*/ 2167179 h 2195593"/>
                <a:gd name="connsiteX59" fmla="*/ 2164597 w 7273871"/>
                <a:gd name="connsiteY59" fmla="*/ 1578244 h 2195593"/>
                <a:gd name="connsiteX60" fmla="*/ 2769030 w 7273871"/>
                <a:gd name="connsiteY60" fmla="*/ 2089688 h 2195593"/>
                <a:gd name="connsiteX61" fmla="*/ 3311471 w 7273871"/>
                <a:gd name="connsiteY61" fmla="*/ 1562746 h 2195593"/>
                <a:gd name="connsiteX62" fmla="*/ 3884908 w 7273871"/>
                <a:gd name="connsiteY62" fmla="*/ 2120685 h 2195593"/>
                <a:gd name="connsiteX63" fmla="*/ 4427349 w 7273871"/>
                <a:gd name="connsiteY63" fmla="*/ 1609240 h 2195593"/>
                <a:gd name="connsiteX64" fmla="*/ 5093776 w 7273871"/>
                <a:gd name="connsiteY64" fmla="*/ 2136183 h 2195593"/>
                <a:gd name="connsiteX65" fmla="*/ 5605220 w 7273871"/>
                <a:gd name="connsiteY65" fmla="*/ 1578244 h 2195593"/>
                <a:gd name="connsiteX66" fmla="*/ 6178658 w 7273871"/>
                <a:gd name="connsiteY66" fmla="*/ 2105186 h 2195593"/>
                <a:gd name="connsiteX67" fmla="*/ 6798590 w 7273871"/>
                <a:gd name="connsiteY67" fmla="*/ 1593742 h 2195593"/>
                <a:gd name="connsiteX68" fmla="*/ 7046563 w 7273871"/>
                <a:gd name="connsiteY68" fmla="*/ 1888210 h 2195593"/>
                <a:gd name="connsiteX69" fmla="*/ 6798590 w 7273871"/>
                <a:gd name="connsiteY69" fmla="*/ 2120685 h 2195593"/>
                <a:gd name="connsiteX70" fmla="*/ 6240651 w 7273871"/>
                <a:gd name="connsiteY70" fmla="*/ 1640237 h 2195593"/>
                <a:gd name="connsiteX71" fmla="*/ 5636217 w 7273871"/>
                <a:gd name="connsiteY71" fmla="*/ 2167179 h 2195593"/>
                <a:gd name="connsiteX72" fmla="*/ 5062780 w 7273871"/>
                <a:gd name="connsiteY72" fmla="*/ 1686732 h 2195593"/>
                <a:gd name="connsiteX73" fmla="*/ 4473844 w 7273871"/>
                <a:gd name="connsiteY73" fmla="*/ 2182678 h 2195593"/>
                <a:gd name="connsiteX74" fmla="*/ 3853912 w 7273871"/>
                <a:gd name="connsiteY74" fmla="*/ 1609240 h 2195593"/>
                <a:gd name="connsiteX75" fmla="*/ 3326969 w 7273871"/>
                <a:gd name="connsiteY75" fmla="*/ 2136183 h 2195593"/>
                <a:gd name="connsiteX76" fmla="*/ 2691539 w 7273871"/>
                <a:gd name="connsiteY76" fmla="*/ 1624739 h 2195593"/>
                <a:gd name="connsiteX77" fmla="*/ 2071607 w 7273871"/>
                <a:gd name="connsiteY77" fmla="*/ 2151681 h 2195593"/>
                <a:gd name="connsiteX78" fmla="*/ 1575661 w 7273871"/>
                <a:gd name="connsiteY78" fmla="*/ 1671234 h 2195593"/>
                <a:gd name="connsiteX79" fmla="*/ 1017722 w 7273871"/>
                <a:gd name="connsiteY79" fmla="*/ 2074190 h 2195593"/>
                <a:gd name="connsiteX80" fmla="*/ 273803 w 7273871"/>
                <a:gd name="connsiteY80" fmla="*/ 1485254 h 2195593"/>
                <a:gd name="connsiteX81" fmla="*/ 134319 w 7273871"/>
                <a:gd name="connsiteY81" fmla="*/ 1376766 h 2195593"/>
                <a:gd name="connsiteX82" fmla="*/ 428786 w 7273871"/>
                <a:gd name="connsiteY82" fmla="*/ 1206285 h 2195593"/>
                <a:gd name="connsiteX83" fmla="*/ 1048719 w 7273871"/>
                <a:gd name="connsiteY83" fmla="*/ 1562746 h 2195593"/>
                <a:gd name="connsiteX84" fmla="*/ 1544664 w 7273871"/>
                <a:gd name="connsiteY84" fmla="*/ 1159790 h 2195593"/>
                <a:gd name="connsiteX85" fmla="*/ 2257586 w 7273871"/>
                <a:gd name="connsiteY85" fmla="*/ 1593742 h 2195593"/>
                <a:gd name="connsiteX86" fmla="*/ 2738034 w 7273871"/>
                <a:gd name="connsiteY86" fmla="*/ 1144291 h 2195593"/>
                <a:gd name="connsiteX87" fmla="*/ 3373464 w 7273871"/>
                <a:gd name="connsiteY87" fmla="*/ 1578244 h 2195593"/>
                <a:gd name="connsiteX88" fmla="*/ 3884908 w 7273871"/>
                <a:gd name="connsiteY88" fmla="*/ 1144291 h 2195593"/>
                <a:gd name="connsiteX89" fmla="*/ 4551336 w 7273871"/>
                <a:gd name="connsiteY89" fmla="*/ 1640237 h 2195593"/>
                <a:gd name="connsiteX90" fmla="*/ 5062780 w 7273871"/>
                <a:gd name="connsiteY90" fmla="*/ 1175288 h 2195593"/>
                <a:gd name="connsiteX91" fmla="*/ 5667214 w 7273871"/>
                <a:gd name="connsiteY91" fmla="*/ 1609240 h 2195593"/>
                <a:gd name="connsiteX92" fmla="*/ 6194156 w 7273871"/>
                <a:gd name="connsiteY92" fmla="*/ 1175288 h 2195593"/>
                <a:gd name="connsiteX93" fmla="*/ 6798590 w 7273871"/>
                <a:gd name="connsiteY93" fmla="*/ 1562746 h 2195593"/>
                <a:gd name="connsiteX94" fmla="*/ 7170549 w 7273871"/>
                <a:gd name="connsiteY94" fmla="*/ 1361268 h 2195593"/>
                <a:gd name="connsiteX95" fmla="*/ 6178658 w 7273871"/>
                <a:gd name="connsiteY95" fmla="*/ 632847 h 2195593"/>
                <a:gd name="connsiteX96" fmla="*/ 5682712 w 7273871"/>
                <a:gd name="connsiteY96" fmla="*/ 1066800 h 2195593"/>
                <a:gd name="connsiteX97" fmla="*/ 5078278 w 7273871"/>
                <a:gd name="connsiteY97" fmla="*/ 617349 h 2195593"/>
                <a:gd name="connsiteX98" fmla="*/ 4520339 w 7273871"/>
                <a:gd name="connsiteY98" fmla="*/ 1128793 h 2195593"/>
                <a:gd name="connsiteX99" fmla="*/ 3900407 w 7273871"/>
                <a:gd name="connsiteY99" fmla="*/ 632847 h 2195593"/>
                <a:gd name="connsiteX100" fmla="*/ 3311471 w 7273871"/>
                <a:gd name="connsiteY100" fmla="*/ 1035803 h 2195593"/>
                <a:gd name="connsiteX101" fmla="*/ 2753532 w 7273871"/>
                <a:gd name="connsiteY101" fmla="*/ 648346 h 2195593"/>
                <a:gd name="connsiteX102" fmla="*/ 2211091 w 7273871"/>
                <a:gd name="connsiteY102" fmla="*/ 1020305 h 2195593"/>
                <a:gd name="connsiteX103" fmla="*/ 1591159 w 7273871"/>
                <a:gd name="connsiteY103" fmla="*/ 632847 h 2195593"/>
                <a:gd name="connsiteX104" fmla="*/ 1017722 w 7273871"/>
                <a:gd name="connsiteY104" fmla="*/ 1051301 h 2195593"/>
                <a:gd name="connsiteX105" fmla="*/ 475281 w 7273871"/>
                <a:gd name="connsiteY105" fmla="*/ 617349 h 2195593"/>
                <a:gd name="connsiteX106" fmla="*/ 72325 w 7273871"/>
                <a:gd name="connsiteY106" fmla="*/ 291885 h 2195593"/>
                <a:gd name="connsiteX107" fmla="*/ 41329 w 7273871"/>
                <a:gd name="connsiteY107" fmla="*/ 136901 h 219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7273871" h="2195593">
                  <a:moveTo>
                    <a:pt x="180814" y="353878"/>
                  </a:moveTo>
                  <a:cubicBezTo>
                    <a:pt x="246682" y="176939"/>
                    <a:pt x="312550" y="0"/>
                    <a:pt x="444285" y="28413"/>
                  </a:cubicBezTo>
                  <a:cubicBezTo>
                    <a:pt x="576020" y="56826"/>
                    <a:pt x="780082" y="519193"/>
                    <a:pt x="971227" y="524359"/>
                  </a:cubicBezTo>
                  <a:cubicBezTo>
                    <a:pt x="1162372" y="529525"/>
                    <a:pt x="1392264" y="43912"/>
                    <a:pt x="1591159" y="59410"/>
                  </a:cubicBezTo>
                  <a:cubicBezTo>
                    <a:pt x="1790054" y="74908"/>
                    <a:pt x="1973451" y="614766"/>
                    <a:pt x="2164597" y="617349"/>
                  </a:cubicBezTo>
                  <a:cubicBezTo>
                    <a:pt x="2355743" y="619932"/>
                    <a:pt x="2544305" y="80074"/>
                    <a:pt x="2738034" y="74908"/>
                  </a:cubicBezTo>
                  <a:cubicBezTo>
                    <a:pt x="2931763" y="69742"/>
                    <a:pt x="3138406" y="594101"/>
                    <a:pt x="3326969" y="586352"/>
                  </a:cubicBezTo>
                  <a:cubicBezTo>
                    <a:pt x="3515532" y="578603"/>
                    <a:pt x="3673098" y="20664"/>
                    <a:pt x="3869410" y="28413"/>
                  </a:cubicBezTo>
                  <a:cubicBezTo>
                    <a:pt x="4065722" y="36162"/>
                    <a:pt x="4305946" y="625098"/>
                    <a:pt x="4504841" y="632847"/>
                  </a:cubicBezTo>
                  <a:cubicBezTo>
                    <a:pt x="4703736" y="640596"/>
                    <a:pt x="4879384" y="77491"/>
                    <a:pt x="5062780" y="74908"/>
                  </a:cubicBezTo>
                  <a:cubicBezTo>
                    <a:pt x="5246176" y="72325"/>
                    <a:pt x="5403742" y="619932"/>
                    <a:pt x="5605220" y="617349"/>
                  </a:cubicBezTo>
                  <a:cubicBezTo>
                    <a:pt x="5806698" y="614766"/>
                    <a:pt x="6080501" y="61993"/>
                    <a:pt x="6271647" y="59410"/>
                  </a:cubicBezTo>
                  <a:cubicBezTo>
                    <a:pt x="6462793" y="56827"/>
                    <a:pt x="6607444" y="563105"/>
                    <a:pt x="6752095" y="601851"/>
                  </a:cubicBezTo>
                  <a:cubicBezTo>
                    <a:pt x="6896746" y="640597"/>
                    <a:pt x="7142136" y="379709"/>
                    <a:pt x="7139553" y="291885"/>
                  </a:cubicBezTo>
                  <a:cubicBezTo>
                    <a:pt x="7136970" y="204061"/>
                    <a:pt x="6888997" y="20664"/>
                    <a:pt x="6736597" y="74908"/>
                  </a:cubicBezTo>
                  <a:cubicBezTo>
                    <a:pt x="6584197" y="129152"/>
                    <a:pt x="6403383" y="617349"/>
                    <a:pt x="6225153" y="617349"/>
                  </a:cubicBezTo>
                  <a:cubicBezTo>
                    <a:pt x="6046923" y="617349"/>
                    <a:pt x="5860943" y="80074"/>
                    <a:pt x="5667214" y="74908"/>
                  </a:cubicBezTo>
                  <a:cubicBezTo>
                    <a:pt x="5473485" y="69742"/>
                    <a:pt x="5264258" y="583769"/>
                    <a:pt x="5062780" y="586352"/>
                  </a:cubicBezTo>
                  <a:cubicBezTo>
                    <a:pt x="4861302" y="588935"/>
                    <a:pt x="4652075" y="87824"/>
                    <a:pt x="4458346" y="90407"/>
                  </a:cubicBezTo>
                  <a:cubicBezTo>
                    <a:pt x="4264617" y="92990"/>
                    <a:pt x="4091553" y="607017"/>
                    <a:pt x="3900407" y="601851"/>
                  </a:cubicBezTo>
                  <a:cubicBezTo>
                    <a:pt x="3709261" y="596685"/>
                    <a:pt x="3502617" y="61993"/>
                    <a:pt x="3311471" y="59410"/>
                  </a:cubicBezTo>
                  <a:cubicBezTo>
                    <a:pt x="3120325" y="56827"/>
                    <a:pt x="2952427" y="583769"/>
                    <a:pt x="2753532" y="586352"/>
                  </a:cubicBezTo>
                  <a:cubicBezTo>
                    <a:pt x="2554637" y="588935"/>
                    <a:pt x="2314414" y="74908"/>
                    <a:pt x="2118102" y="74908"/>
                  </a:cubicBezTo>
                  <a:cubicBezTo>
                    <a:pt x="1921790" y="74908"/>
                    <a:pt x="1761641" y="578603"/>
                    <a:pt x="1575661" y="586352"/>
                  </a:cubicBezTo>
                  <a:cubicBezTo>
                    <a:pt x="1389681" y="594101"/>
                    <a:pt x="1201119" y="116237"/>
                    <a:pt x="1002224" y="121403"/>
                  </a:cubicBezTo>
                  <a:cubicBezTo>
                    <a:pt x="803329" y="126569"/>
                    <a:pt x="524359" y="532108"/>
                    <a:pt x="382291" y="617349"/>
                  </a:cubicBezTo>
                  <a:cubicBezTo>
                    <a:pt x="240223" y="702590"/>
                    <a:pt x="185980" y="576020"/>
                    <a:pt x="149817" y="632847"/>
                  </a:cubicBezTo>
                  <a:cubicBezTo>
                    <a:pt x="113654" y="689674"/>
                    <a:pt x="162732" y="885987"/>
                    <a:pt x="165315" y="958312"/>
                  </a:cubicBezTo>
                  <a:cubicBezTo>
                    <a:pt x="167898" y="1030637"/>
                    <a:pt x="103322" y="1038387"/>
                    <a:pt x="165315" y="1066800"/>
                  </a:cubicBezTo>
                  <a:cubicBezTo>
                    <a:pt x="227308" y="1095213"/>
                    <a:pt x="421038" y="1185620"/>
                    <a:pt x="537275" y="1128793"/>
                  </a:cubicBezTo>
                  <a:cubicBezTo>
                    <a:pt x="653512" y="1071966"/>
                    <a:pt x="785248" y="813661"/>
                    <a:pt x="862739" y="725837"/>
                  </a:cubicBezTo>
                  <a:cubicBezTo>
                    <a:pt x="940231" y="638013"/>
                    <a:pt x="878238" y="539858"/>
                    <a:pt x="1002224" y="601851"/>
                  </a:cubicBezTo>
                  <a:cubicBezTo>
                    <a:pt x="1126210" y="663844"/>
                    <a:pt x="1420678" y="1090047"/>
                    <a:pt x="1606658" y="1097796"/>
                  </a:cubicBezTo>
                  <a:cubicBezTo>
                    <a:pt x="1792638" y="1105545"/>
                    <a:pt x="1926956" y="645763"/>
                    <a:pt x="2118102" y="648346"/>
                  </a:cubicBezTo>
                  <a:cubicBezTo>
                    <a:pt x="2309248" y="650929"/>
                    <a:pt x="2549471" y="1110712"/>
                    <a:pt x="2753532" y="1113295"/>
                  </a:cubicBezTo>
                  <a:cubicBezTo>
                    <a:pt x="2957593" y="1115878"/>
                    <a:pt x="3156488" y="661261"/>
                    <a:pt x="3342468" y="663844"/>
                  </a:cubicBezTo>
                  <a:cubicBezTo>
                    <a:pt x="3528448" y="666427"/>
                    <a:pt x="3675681" y="1133959"/>
                    <a:pt x="3869410" y="1128793"/>
                  </a:cubicBezTo>
                  <a:cubicBezTo>
                    <a:pt x="4063139" y="1123627"/>
                    <a:pt x="4311112" y="635430"/>
                    <a:pt x="4504841" y="632847"/>
                  </a:cubicBezTo>
                  <a:cubicBezTo>
                    <a:pt x="4698570" y="630264"/>
                    <a:pt x="4845803" y="1102963"/>
                    <a:pt x="5031783" y="1113295"/>
                  </a:cubicBezTo>
                  <a:cubicBezTo>
                    <a:pt x="5217763" y="1123627"/>
                    <a:pt x="5421824" y="692257"/>
                    <a:pt x="5620719" y="694840"/>
                  </a:cubicBezTo>
                  <a:cubicBezTo>
                    <a:pt x="5819614" y="697423"/>
                    <a:pt x="6034007" y="1131376"/>
                    <a:pt x="6225153" y="1128793"/>
                  </a:cubicBezTo>
                  <a:cubicBezTo>
                    <a:pt x="6416299" y="1126210"/>
                    <a:pt x="6622942" y="723254"/>
                    <a:pt x="6767593" y="679342"/>
                  </a:cubicBezTo>
                  <a:cubicBezTo>
                    <a:pt x="6912244" y="635430"/>
                    <a:pt x="7134387" y="754251"/>
                    <a:pt x="7093058" y="865322"/>
                  </a:cubicBezTo>
                  <a:cubicBezTo>
                    <a:pt x="7051729" y="976393"/>
                    <a:pt x="6519620" y="1345769"/>
                    <a:pt x="6519620" y="1345769"/>
                  </a:cubicBezTo>
                  <a:cubicBezTo>
                    <a:pt x="6372386" y="1469755"/>
                    <a:pt x="6356888" y="1653152"/>
                    <a:pt x="6209654" y="1609240"/>
                  </a:cubicBezTo>
                  <a:cubicBezTo>
                    <a:pt x="6062420" y="1565328"/>
                    <a:pt x="5814447" y="1082298"/>
                    <a:pt x="5636217" y="1082298"/>
                  </a:cubicBezTo>
                  <a:cubicBezTo>
                    <a:pt x="5457987" y="1082298"/>
                    <a:pt x="5334000" y="1601491"/>
                    <a:pt x="5140271" y="1609240"/>
                  </a:cubicBezTo>
                  <a:cubicBezTo>
                    <a:pt x="4946542" y="1616989"/>
                    <a:pt x="4667573" y="1131376"/>
                    <a:pt x="4473844" y="1128793"/>
                  </a:cubicBezTo>
                  <a:cubicBezTo>
                    <a:pt x="4280115" y="1126210"/>
                    <a:pt x="4169044" y="1604074"/>
                    <a:pt x="3977898" y="1593742"/>
                  </a:cubicBezTo>
                  <a:cubicBezTo>
                    <a:pt x="3786752" y="1583410"/>
                    <a:pt x="3533613" y="1064217"/>
                    <a:pt x="3326969" y="1066800"/>
                  </a:cubicBezTo>
                  <a:cubicBezTo>
                    <a:pt x="3120325" y="1069383"/>
                    <a:pt x="2934346" y="1609240"/>
                    <a:pt x="2738034" y="1609240"/>
                  </a:cubicBezTo>
                  <a:cubicBezTo>
                    <a:pt x="2541722" y="1609240"/>
                    <a:pt x="2337661" y="1066800"/>
                    <a:pt x="2149098" y="1066800"/>
                  </a:cubicBezTo>
                  <a:cubicBezTo>
                    <a:pt x="1960535" y="1066800"/>
                    <a:pt x="1795221" y="1598908"/>
                    <a:pt x="1606658" y="1609240"/>
                  </a:cubicBezTo>
                  <a:cubicBezTo>
                    <a:pt x="1418095" y="1619572"/>
                    <a:pt x="1206285" y="1123627"/>
                    <a:pt x="1017722" y="1128793"/>
                  </a:cubicBezTo>
                  <a:cubicBezTo>
                    <a:pt x="829159" y="1133959"/>
                    <a:pt x="614766" y="1516251"/>
                    <a:pt x="475281" y="1640237"/>
                  </a:cubicBezTo>
                  <a:cubicBezTo>
                    <a:pt x="335796" y="1764223"/>
                    <a:pt x="183397" y="1787471"/>
                    <a:pt x="180814" y="1872712"/>
                  </a:cubicBezTo>
                  <a:cubicBezTo>
                    <a:pt x="178231" y="1957953"/>
                    <a:pt x="315132" y="2193010"/>
                    <a:pt x="459783" y="2151681"/>
                  </a:cubicBezTo>
                  <a:cubicBezTo>
                    <a:pt x="604434" y="2110352"/>
                    <a:pt x="852407" y="1622156"/>
                    <a:pt x="1048719" y="1624739"/>
                  </a:cubicBezTo>
                  <a:cubicBezTo>
                    <a:pt x="1245031" y="1627322"/>
                    <a:pt x="1451674" y="2174928"/>
                    <a:pt x="1637654" y="2167179"/>
                  </a:cubicBezTo>
                  <a:cubicBezTo>
                    <a:pt x="1823634" y="2159430"/>
                    <a:pt x="1976034" y="1591159"/>
                    <a:pt x="2164597" y="1578244"/>
                  </a:cubicBezTo>
                  <a:cubicBezTo>
                    <a:pt x="2353160" y="1565329"/>
                    <a:pt x="2577884" y="2092271"/>
                    <a:pt x="2769030" y="2089688"/>
                  </a:cubicBezTo>
                  <a:cubicBezTo>
                    <a:pt x="2960176" y="2087105"/>
                    <a:pt x="3125491" y="1557580"/>
                    <a:pt x="3311471" y="1562746"/>
                  </a:cubicBezTo>
                  <a:cubicBezTo>
                    <a:pt x="3497451" y="1567912"/>
                    <a:pt x="3698928" y="2112936"/>
                    <a:pt x="3884908" y="2120685"/>
                  </a:cubicBezTo>
                  <a:cubicBezTo>
                    <a:pt x="4070888" y="2128434"/>
                    <a:pt x="4225871" y="1606657"/>
                    <a:pt x="4427349" y="1609240"/>
                  </a:cubicBezTo>
                  <a:cubicBezTo>
                    <a:pt x="4628827" y="1611823"/>
                    <a:pt x="4897464" y="2141349"/>
                    <a:pt x="5093776" y="2136183"/>
                  </a:cubicBezTo>
                  <a:cubicBezTo>
                    <a:pt x="5290088" y="2131017"/>
                    <a:pt x="5424406" y="1583410"/>
                    <a:pt x="5605220" y="1578244"/>
                  </a:cubicBezTo>
                  <a:cubicBezTo>
                    <a:pt x="5786034" y="1573078"/>
                    <a:pt x="5979763" y="2102603"/>
                    <a:pt x="6178658" y="2105186"/>
                  </a:cubicBezTo>
                  <a:cubicBezTo>
                    <a:pt x="6377553" y="2107769"/>
                    <a:pt x="6653939" y="1629905"/>
                    <a:pt x="6798590" y="1593742"/>
                  </a:cubicBezTo>
                  <a:cubicBezTo>
                    <a:pt x="6943241" y="1557579"/>
                    <a:pt x="7046563" y="1800386"/>
                    <a:pt x="7046563" y="1888210"/>
                  </a:cubicBezTo>
                  <a:cubicBezTo>
                    <a:pt x="7046563" y="1976034"/>
                    <a:pt x="6932908" y="2162014"/>
                    <a:pt x="6798590" y="2120685"/>
                  </a:cubicBezTo>
                  <a:cubicBezTo>
                    <a:pt x="6664272" y="2079356"/>
                    <a:pt x="6434380" y="1632488"/>
                    <a:pt x="6240651" y="1640237"/>
                  </a:cubicBezTo>
                  <a:cubicBezTo>
                    <a:pt x="6046922" y="1647986"/>
                    <a:pt x="5832529" y="2159430"/>
                    <a:pt x="5636217" y="2167179"/>
                  </a:cubicBezTo>
                  <a:cubicBezTo>
                    <a:pt x="5439905" y="2174928"/>
                    <a:pt x="5256509" y="1684149"/>
                    <a:pt x="5062780" y="1686732"/>
                  </a:cubicBezTo>
                  <a:cubicBezTo>
                    <a:pt x="4869051" y="1689315"/>
                    <a:pt x="4675322" y="2195593"/>
                    <a:pt x="4473844" y="2182678"/>
                  </a:cubicBezTo>
                  <a:cubicBezTo>
                    <a:pt x="4272366" y="2169763"/>
                    <a:pt x="4045058" y="1616989"/>
                    <a:pt x="3853912" y="1609240"/>
                  </a:cubicBezTo>
                  <a:cubicBezTo>
                    <a:pt x="3662766" y="1601491"/>
                    <a:pt x="3520698" y="2133600"/>
                    <a:pt x="3326969" y="2136183"/>
                  </a:cubicBezTo>
                  <a:cubicBezTo>
                    <a:pt x="3133240" y="2138766"/>
                    <a:pt x="2900766" y="1622156"/>
                    <a:pt x="2691539" y="1624739"/>
                  </a:cubicBezTo>
                  <a:cubicBezTo>
                    <a:pt x="2482312" y="1627322"/>
                    <a:pt x="2257587" y="2143932"/>
                    <a:pt x="2071607" y="2151681"/>
                  </a:cubicBezTo>
                  <a:cubicBezTo>
                    <a:pt x="1885627" y="2159430"/>
                    <a:pt x="1751308" y="1684149"/>
                    <a:pt x="1575661" y="1671234"/>
                  </a:cubicBezTo>
                  <a:cubicBezTo>
                    <a:pt x="1400014" y="1658319"/>
                    <a:pt x="1234698" y="2105187"/>
                    <a:pt x="1017722" y="2074190"/>
                  </a:cubicBezTo>
                  <a:cubicBezTo>
                    <a:pt x="800746" y="2043193"/>
                    <a:pt x="421037" y="1601491"/>
                    <a:pt x="273803" y="1485254"/>
                  </a:cubicBezTo>
                  <a:cubicBezTo>
                    <a:pt x="126569" y="1369017"/>
                    <a:pt x="108489" y="1423261"/>
                    <a:pt x="134319" y="1376766"/>
                  </a:cubicBezTo>
                  <a:cubicBezTo>
                    <a:pt x="160149" y="1330271"/>
                    <a:pt x="276386" y="1175288"/>
                    <a:pt x="428786" y="1206285"/>
                  </a:cubicBezTo>
                  <a:cubicBezTo>
                    <a:pt x="581186" y="1237282"/>
                    <a:pt x="862739" y="1570495"/>
                    <a:pt x="1048719" y="1562746"/>
                  </a:cubicBezTo>
                  <a:cubicBezTo>
                    <a:pt x="1234699" y="1554997"/>
                    <a:pt x="1343186" y="1154624"/>
                    <a:pt x="1544664" y="1159790"/>
                  </a:cubicBezTo>
                  <a:cubicBezTo>
                    <a:pt x="1746142" y="1164956"/>
                    <a:pt x="2058691" y="1596325"/>
                    <a:pt x="2257586" y="1593742"/>
                  </a:cubicBezTo>
                  <a:cubicBezTo>
                    <a:pt x="2456481" y="1591159"/>
                    <a:pt x="2552054" y="1146874"/>
                    <a:pt x="2738034" y="1144291"/>
                  </a:cubicBezTo>
                  <a:cubicBezTo>
                    <a:pt x="2924014" y="1141708"/>
                    <a:pt x="3182318" y="1578244"/>
                    <a:pt x="3373464" y="1578244"/>
                  </a:cubicBezTo>
                  <a:cubicBezTo>
                    <a:pt x="3564610" y="1578244"/>
                    <a:pt x="3688596" y="1133959"/>
                    <a:pt x="3884908" y="1144291"/>
                  </a:cubicBezTo>
                  <a:cubicBezTo>
                    <a:pt x="4081220" y="1154623"/>
                    <a:pt x="4355024" y="1635071"/>
                    <a:pt x="4551336" y="1640237"/>
                  </a:cubicBezTo>
                  <a:cubicBezTo>
                    <a:pt x="4747648" y="1645403"/>
                    <a:pt x="4876800" y="1180454"/>
                    <a:pt x="5062780" y="1175288"/>
                  </a:cubicBezTo>
                  <a:cubicBezTo>
                    <a:pt x="5248760" y="1170122"/>
                    <a:pt x="5478651" y="1609240"/>
                    <a:pt x="5667214" y="1609240"/>
                  </a:cubicBezTo>
                  <a:cubicBezTo>
                    <a:pt x="5855777" y="1609240"/>
                    <a:pt x="6005593" y="1183037"/>
                    <a:pt x="6194156" y="1175288"/>
                  </a:cubicBezTo>
                  <a:cubicBezTo>
                    <a:pt x="6382719" y="1167539"/>
                    <a:pt x="6635858" y="1531749"/>
                    <a:pt x="6798590" y="1562746"/>
                  </a:cubicBezTo>
                  <a:cubicBezTo>
                    <a:pt x="6961322" y="1593743"/>
                    <a:pt x="7273871" y="1516251"/>
                    <a:pt x="7170549" y="1361268"/>
                  </a:cubicBezTo>
                  <a:cubicBezTo>
                    <a:pt x="7067227" y="1206285"/>
                    <a:pt x="6426631" y="681925"/>
                    <a:pt x="6178658" y="632847"/>
                  </a:cubicBezTo>
                  <a:cubicBezTo>
                    <a:pt x="5930685" y="583769"/>
                    <a:pt x="5866109" y="1069383"/>
                    <a:pt x="5682712" y="1066800"/>
                  </a:cubicBezTo>
                  <a:cubicBezTo>
                    <a:pt x="5499315" y="1064217"/>
                    <a:pt x="5272007" y="607017"/>
                    <a:pt x="5078278" y="617349"/>
                  </a:cubicBezTo>
                  <a:cubicBezTo>
                    <a:pt x="4884549" y="627681"/>
                    <a:pt x="4716651" y="1126210"/>
                    <a:pt x="4520339" y="1128793"/>
                  </a:cubicBezTo>
                  <a:cubicBezTo>
                    <a:pt x="4324027" y="1131376"/>
                    <a:pt x="4101885" y="648345"/>
                    <a:pt x="3900407" y="632847"/>
                  </a:cubicBezTo>
                  <a:cubicBezTo>
                    <a:pt x="3698929" y="617349"/>
                    <a:pt x="3502617" y="1033220"/>
                    <a:pt x="3311471" y="1035803"/>
                  </a:cubicBezTo>
                  <a:cubicBezTo>
                    <a:pt x="3120325" y="1038386"/>
                    <a:pt x="2936929" y="650929"/>
                    <a:pt x="2753532" y="648346"/>
                  </a:cubicBezTo>
                  <a:cubicBezTo>
                    <a:pt x="2570135" y="645763"/>
                    <a:pt x="2404820" y="1022888"/>
                    <a:pt x="2211091" y="1020305"/>
                  </a:cubicBezTo>
                  <a:cubicBezTo>
                    <a:pt x="2017362" y="1017722"/>
                    <a:pt x="1790054" y="627681"/>
                    <a:pt x="1591159" y="632847"/>
                  </a:cubicBezTo>
                  <a:cubicBezTo>
                    <a:pt x="1392264" y="638013"/>
                    <a:pt x="1203702" y="1053884"/>
                    <a:pt x="1017722" y="1051301"/>
                  </a:cubicBezTo>
                  <a:cubicBezTo>
                    <a:pt x="831742" y="1048718"/>
                    <a:pt x="475281" y="617349"/>
                    <a:pt x="475281" y="617349"/>
                  </a:cubicBezTo>
                  <a:cubicBezTo>
                    <a:pt x="317715" y="490780"/>
                    <a:pt x="144650" y="371960"/>
                    <a:pt x="72325" y="291885"/>
                  </a:cubicBezTo>
                  <a:cubicBezTo>
                    <a:pt x="0" y="211810"/>
                    <a:pt x="20664" y="174355"/>
                    <a:pt x="41329" y="136901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8" name="TextBox 477"/>
            <p:cNvSpPr txBox="1"/>
            <p:nvPr/>
          </p:nvSpPr>
          <p:spPr>
            <a:xfrm>
              <a:off x="166953" y="1052736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1кр.</a:t>
              </a:r>
              <a:endParaRPr lang="ru-RU" dirty="0"/>
            </a:p>
          </p:txBody>
        </p:sp>
        <p:sp>
          <p:nvSpPr>
            <p:cNvPr id="479" name="TextBox 478"/>
            <p:cNvSpPr txBox="1"/>
            <p:nvPr/>
          </p:nvSpPr>
          <p:spPr>
            <a:xfrm>
              <a:off x="166953" y="1484784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2кр.</a:t>
              </a:r>
              <a:endParaRPr lang="ru-RU" dirty="0"/>
            </a:p>
          </p:txBody>
        </p:sp>
        <p:sp>
          <p:nvSpPr>
            <p:cNvPr id="480" name="TextBox 479"/>
            <p:cNvSpPr txBox="1"/>
            <p:nvPr/>
          </p:nvSpPr>
          <p:spPr>
            <a:xfrm>
              <a:off x="166953" y="1916832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3кр.</a:t>
              </a:r>
              <a:endParaRPr lang="ru-RU" dirty="0"/>
            </a:p>
          </p:txBody>
        </p:sp>
        <p:sp>
          <p:nvSpPr>
            <p:cNvPr id="481" name="TextBox 480"/>
            <p:cNvSpPr txBox="1"/>
            <p:nvPr/>
          </p:nvSpPr>
          <p:spPr>
            <a:xfrm>
              <a:off x="166953" y="2276872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4кр.</a:t>
              </a:r>
              <a:endParaRPr lang="ru-RU" dirty="0"/>
            </a:p>
          </p:txBody>
        </p:sp>
      </p:grpSp>
      <p:grpSp>
        <p:nvGrpSpPr>
          <p:cNvPr id="493" name="Группа 492"/>
          <p:cNvGrpSpPr/>
          <p:nvPr/>
        </p:nvGrpSpPr>
        <p:grpSpPr>
          <a:xfrm>
            <a:off x="899592" y="2708920"/>
            <a:ext cx="6264696" cy="1728192"/>
            <a:chOff x="179512" y="2924944"/>
            <a:chExt cx="6264696" cy="1728192"/>
          </a:xfrm>
        </p:grpSpPr>
        <p:sp>
          <p:nvSpPr>
            <p:cNvPr id="235" name="Овал 234"/>
            <p:cNvSpPr/>
            <p:nvPr/>
          </p:nvSpPr>
          <p:spPr>
            <a:xfrm>
              <a:off x="1272400" y="3140968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6" name="Овал 235"/>
            <p:cNvSpPr/>
            <p:nvPr/>
          </p:nvSpPr>
          <p:spPr>
            <a:xfrm>
              <a:off x="827584" y="3140968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7" name="Овал 236"/>
            <p:cNvSpPr/>
            <p:nvPr/>
          </p:nvSpPr>
          <p:spPr>
            <a:xfrm>
              <a:off x="1049992" y="2924944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8" name="Овал 237"/>
            <p:cNvSpPr/>
            <p:nvPr/>
          </p:nvSpPr>
          <p:spPr>
            <a:xfrm>
              <a:off x="1049992" y="3302986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9" name="Овал 238"/>
            <p:cNvSpPr/>
            <p:nvPr/>
          </p:nvSpPr>
          <p:spPr>
            <a:xfrm>
              <a:off x="1717216" y="3140968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0" name="Овал 239"/>
            <p:cNvSpPr/>
            <p:nvPr/>
          </p:nvSpPr>
          <p:spPr>
            <a:xfrm>
              <a:off x="1494808" y="2924944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1" name="Овал 240"/>
            <p:cNvSpPr/>
            <p:nvPr/>
          </p:nvSpPr>
          <p:spPr>
            <a:xfrm>
              <a:off x="1494808" y="3302986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2" name="Овал 241"/>
            <p:cNvSpPr/>
            <p:nvPr/>
          </p:nvSpPr>
          <p:spPr>
            <a:xfrm>
              <a:off x="2162032" y="3140968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3" name="Овал 242"/>
            <p:cNvSpPr/>
            <p:nvPr/>
          </p:nvSpPr>
          <p:spPr>
            <a:xfrm>
              <a:off x="1939624" y="2924944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4" name="Овал 243"/>
            <p:cNvSpPr/>
            <p:nvPr/>
          </p:nvSpPr>
          <p:spPr>
            <a:xfrm>
              <a:off x="1939624" y="3302986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5" name="Овал 244"/>
            <p:cNvSpPr/>
            <p:nvPr/>
          </p:nvSpPr>
          <p:spPr>
            <a:xfrm>
              <a:off x="2606848" y="3140968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6" name="Овал 245"/>
            <p:cNvSpPr/>
            <p:nvPr/>
          </p:nvSpPr>
          <p:spPr>
            <a:xfrm>
              <a:off x="2384440" y="2924944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7" name="Овал 246"/>
            <p:cNvSpPr/>
            <p:nvPr/>
          </p:nvSpPr>
          <p:spPr>
            <a:xfrm>
              <a:off x="2384440" y="3302986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8" name="Овал 247"/>
            <p:cNvSpPr/>
            <p:nvPr/>
          </p:nvSpPr>
          <p:spPr>
            <a:xfrm>
              <a:off x="3051664" y="3140968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9" name="Овал 248"/>
            <p:cNvSpPr/>
            <p:nvPr/>
          </p:nvSpPr>
          <p:spPr>
            <a:xfrm>
              <a:off x="2829256" y="2924944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0" name="Овал 249"/>
            <p:cNvSpPr/>
            <p:nvPr/>
          </p:nvSpPr>
          <p:spPr>
            <a:xfrm>
              <a:off x="2829256" y="3302986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1" name="Овал 250"/>
            <p:cNvSpPr/>
            <p:nvPr/>
          </p:nvSpPr>
          <p:spPr>
            <a:xfrm>
              <a:off x="3496481" y="3140968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2" name="Овал 251"/>
            <p:cNvSpPr/>
            <p:nvPr/>
          </p:nvSpPr>
          <p:spPr>
            <a:xfrm>
              <a:off x="3274073" y="2924944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3" name="Овал 252"/>
            <p:cNvSpPr/>
            <p:nvPr/>
          </p:nvSpPr>
          <p:spPr>
            <a:xfrm>
              <a:off x="3274073" y="3302986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4" name="Овал 253"/>
            <p:cNvSpPr/>
            <p:nvPr/>
          </p:nvSpPr>
          <p:spPr>
            <a:xfrm>
              <a:off x="3941297" y="3140968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5" name="Овал 254"/>
            <p:cNvSpPr/>
            <p:nvPr/>
          </p:nvSpPr>
          <p:spPr>
            <a:xfrm>
              <a:off x="3718889" y="2924944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6" name="Овал 255"/>
            <p:cNvSpPr/>
            <p:nvPr/>
          </p:nvSpPr>
          <p:spPr>
            <a:xfrm>
              <a:off x="3718889" y="3302986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7" name="Овал 256"/>
            <p:cNvSpPr/>
            <p:nvPr/>
          </p:nvSpPr>
          <p:spPr>
            <a:xfrm>
              <a:off x="4386113" y="3140968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8" name="Овал 257"/>
            <p:cNvSpPr/>
            <p:nvPr/>
          </p:nvSpPr>
          <p:spPr>
            <a:xfrm>
              <a:off x="4163705" y="2924944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9" name="Овал 258"/>
            <p:cNvSpPr/>
            <p:nvPr/>
          </p:nvSpPr>
          <p:spPr>
            <a:xfrm>
              <a:off x="4163705" y="3302986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0" name="Овал 259"/>
            <p:cNvSpPr/>
            <p:nvPr/>
          </p:nvSpPr>
          <p:spPr>
            <a:xfrm>
              <a:off x="4830929" y="3140968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1" name="Овал 260"/>
            <p:cNvSpPr/>
            <p:nvPr/>
          </p:nvSpPr>
          <p:spPr>
            <a:xfrm>
              <a:off x="4608521" y="2924944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2" name="Овал 261"/>
            <p:cNvSpPr/>
            <p:nvPr/>
          </p:nvSpPr>
          <p:spPr>
            <a:xfrm>
              <a:off x="4608521" y="3302986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3" name="Овал 262"/>
            <p:cNvSpPr/>
            <p:nvPr/>
          </p:nvSpPr>
          <p:spPr>
            <a:xfrm>
              <a:off x="5275745" y="3140968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4" name="Овал 263"/>
            <p:cNvSpPr/>
            <p:nvPr/>
          </p:nvSpPr>
          <p:spPr>
            <a:xfrm>
              <a:off x="5053337" y="2924944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5" name="Овал 264"/>
            <p:cNvSpPr/>
            <p:nvPr/>
          </p:nvSpPr>
          <p:spPr>
            <a:xfrm>
              <a:off x="5053337" y="3302986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6" name="Овал 265"/>
            <p:cNvSpPr/>
            <p:nvPr/>
          </p:nvSpPr>
          <p:spPr>
            <a:xfrm>
              <a:off x="5720561" y="3140968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7" name="Овал 266"/>
            <p:cNvSpPr/>
            <p:nvPr/>
          </p:nvSpPr>
          <p:spPr>
            <a:xfrm>
              <a:off x="5498153" y="2924944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8" name="Овал 267"/>
            <p:cNvSpPr/>
            <p:nvPr/>
          </p:nvSpPr>
          <p:spPr>
            <a:xfrm>
              <a:off x="5498153" y="3302986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9" name="Овал 268"/>
            <p:cNvSpPr/>
            <p:nvPr/>
          </p:nvSpPr>
          <p:spPr>
            <a:xfrm>
              <a:off x="6165377" y="3140968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0" name="Овал 269"/>
            <p:cNvSpPr/>
            <p:nvPr/>
          </p:nvSpPr>
          <p:spPr>
            <a:xfrm>
              <a:off x="5942969" y="2924944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1" name="Овал 270"/>
            <p:cNvSpPr/>
            <p:nvPr/>
          </p:nvSpPr>
          <p:spPr>
            <a:xfrm>
              <a:off x="5942969" y="3302986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2" name="Овал 271"/>
            <p:cNvSpPr/>
            <p:nvPr/>
          </p:nvSpPr>
          <p:spPr>
            <a:xfrm>
              <a:off x="1272400" y="3519010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3" name="Овал 272"/>
            <p:cNvSpPr/>
            <p:nvPr/>
          </p:nvSpPr>
          <p:spPr>
            <a:xfrm>
              <a:off x="827584" y="3519010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4" name="Овал 273"/>
            <p:cNvSpPr/>
            <p:nvPr/>
          </p:nvSpPr>
          <p:spPr>
            <a:xfrm>
              <a:off x="1049992" y="3681028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5" name="Овал 274"/>
            <p:cNvSpPr/>
            <p:nvPr/>
          </p:nvSpPr>
          <p:spPr>
            <a:xfrm>
              <a:off x="1717216" y="3519010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6" name="Овал 275"/>
            <p:cNvSpPr/>
            <p:nvPr/>
          </p:nvSpPr>
          <p:spPr>
            <a:xfrm>
              <a:off x="1494808" y="3681028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7" name="Овал 276"/>
            <p:cNvSpPr/>
            <p:nvPr/>
          </p:nvSpPr>
          <p:spPr>
            <a:xfrm>
              <a:off x="2162032" y="3519010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8" name="Овал 277"/>
            <p:cNvSpPr/>
            <p:nvPr/>
          </p:nvSpPr>
          <p:spPr>
            <a:xfrm>
              <a:off x="1939624" y="3681028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9" name="Овал 278"/>
            <p:cNvSpPr/>
            <p:nvPr/>
          </p:nvSpPr>
          <p:spPr>
            <a:xfrm>
              <a:off x="2606848" y="3519010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0" name="Овал 279"/>
            <p:cNvSpPr/>
            <p:nvPr/>
          </p:nvSpPr>
          <p:spPr>
            <a:xfrm>
              <a:off x="2384440" y="3681028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1" name="Овал 280"/>
            <p:cNvSpPr/>
            <p:nvPr/>
          </p:nvSpPr>
          <p:spPr>
            <a:xfrm>
              <a:off x="3051664" y="3519010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2" name="Овал 281"/>
            <p:cNvSpPr/>
            <p:nvPr/>
          </p:nvSpPr>
          <p:spPr>
            <a:xfrm>
              <a:off x="2829256" y="3681028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3" name="Овал 282"/>
            <p:cNvSpPr/>
            <p:nvPr/>
          </p:nvSpPr>
          <p:spPr>
            <a:xfrm>
              <a:off x="3496481" y="3519010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4" name="Овал 283"/>
            <p:cNvSpPr/>
            <p:nvPr/>
          </p:nvSpPr>
          <p:spPr>
            <a:xfrm>
              <a:off x="3274073" y="3681028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5" name="Овал 284"/>
            <p:cNvSpPr/>
            <p:nvPr/>
          </p:nvSpPr>
          <p:spPr>
            <a:xfrm>
              <a:off x="3941297" y="3519010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6" name="Овал 285"/>
            <p:cNvSpPr/>
            <p:nvPr/>
          </p:nvSpPr>
          <p:spPr>
            <a:xfrm>
              <a:off x="3718889" y="3681028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7" name="Овал 286"/>
            <p:cNvSpPr/>
            <p:nvPr/>
          </p:nvSpPr>
          <p:spPr>
            <a:xfrm>
              <a:off x="4386113" y="3519010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8" name="Овал 287"/>
            <p:cNvSpPr/>
            <p:nvPr/>
          </p:nvSpPr>
          <p:spPr>
            <a:xfrm>
              <a:off x="4163705" y="3681028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9" name="Овал 288"/>
            <p:cNvSpPr/>
            <p:nvPr/>
          </p:nvSpPr>
          <p:spPr>
            <a:xfrm>
              <a:off x="4830929" y="3519010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0" name="Овал 289"/>
            <p:cNvSpPr/>
            <p:nvPr/>
          </p:nvSpPr>
          <p:spPr>
            <a:xfrm>
              <a:off x="4608521" y="3681028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1" name="Овал 290"/>
            <p:cNvSpPr/>
            <p:nvPr/>
          </p:nvSpPr>
          <p:spPr>
            <a:xfrm>
              <a:off x="5275745" y="3519010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2" name="Овал 291"/>
            <p:cNvSpPr/>
            <p:nvPr/>
          </p:nvSpPr>
          <p:spPr>
            <a:xfrm>
              <a:off x="5053337" y="3681028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3" name="Овал 292"/>
            <p:cNvSpPr/>
            <p:nvPr/>
          </p:nvSpPr>
          <p:spPr>
            <a:xfrm>
              <a:off x="5720561" y="3519010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4" name="Овал 293"/>
            <p:cNvSpPr/>
            <p:nvPr/>
          </p:nvSpPr>
          <p:spPr>
            <a:xfrm>
              <a:off x="5498153" y="3681028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5" name="Овал 294"/>
            <p:cNvSpPr/>
            <p:nvPr/>
          </p:nvSpPr>
          <p:spPr>
            <a:xfrm>
              <a:off x="6165377" y="3519010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6" name="Овал 295"/>
            <p:cNvSpPr/>
            <p:nvPr/>
          </p:nvSpPr>
          <p:spPr>
            <a:xfrm>
              <a:off x="5942969" y="3681028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7" name="Овал 296"/>
            <p:cNvSpPr/>
            <p:nvPr/>
          </p:nvSpPr>
          <p:spPr>
            <a:xfrm>
              <a:off x="1272400" y="3897052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8" name="Овал 297"/>
            <p:cNvSpPr/>
            <p:nvPr/>
          </p:nvSpPr>
          <p:spPr>
            <a:xfrm>
              <a:off x="827584" y="3897052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9" name="Овал 298"/>
            <p:cNvSpPr/>
            <p:nvPr/>
          </p:nvSpPr>
          <p:spPr>
            <a:xfrm>
              <a:off x="1049992" y="4059070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0" name="Овал 299"/>
            <p:cNvSpPr/>
            <p:nvPr/>
          </p:nvSpPr>
          <p:spPr>
            <a:xfrm>
              <a:off x="1717216" y="3897052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1" name="Овал 300"/>
            <p:cNvSpPr/>
            <p:nvPr/>
          </p:nvSpPr>
          <p:spPr>
            <a:xfrm>
              <a:off x="1494808" y="4059070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2" name="Овал 301"/>
            <p:cNvSpPr/>
            <p:nvPr/>
          </p:nvSpPr>
          <p:spPr>
            <a:xfrm>
              <a:off x="2162032" y="3897052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3" name="Овал 302"/>
            <p:cNvSpPr/>
            <p:nvPr/>
          </p:nvSpPr>
          <p:spPr>
            <a:xfrm>
              <a:off x="1939624" y="4059070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4" name="Овал 303"/>
            <p:cNvSpPr/>
            <p:nvPr/>
          </p:nvSpPr>
          <p:spPr>
            <a:xfrm>
              <a:off x="2606848" y="3897052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5" name="Овал 304"/>
            <p:cNvSpPr/>
            <p:nvPr/>
          </p:nvSpPr>
          <p:spPr>
            <a:xfrm>
              <a:off x="2384440" y="4059070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6" name="Овал 305"/>
            <p:cNvSpPr/>
            <p:nvPr/>
          </p:nvSpPr>
          <p:spPr>
            <a:xfrm>
              <a:off x="3051664" y="3897052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7" name="Овал 306"/>
            <p:cNvSpPr/>
            <p:nvPr/>
          </p:nvSpPr>
          <p:spPr>
            <a:xfrm>
              <a:off x="2829256" y="4059070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8" name="Овал 307"/>
            <p:cNvSpPr/>
            <p:nvPr/>
          </p:nvSpPr>
          <p:spPr>
            <a:xfrm>
              <a:off x="3496481" y="3897052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9" name="Овал 308"/>
            <p:cNvSpPr/>
            <p:nvPr/>
          </p:nvSpPr>
          <p:spPr>
            <a:xfrm>
              <a:off x="3274073" y="4059070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0" name="Овал 309"/>
            <p:cNvSpPr/>
            <p:nvPr/>
          </p:nvSpPr>
          <p:spPr>
            <a:xfrm>
              <a:off x="3941297" y="3897052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1" name="Овал 310"/>
            <p:cNvSpPr/>
            <p:nvPr/>
          </p:nvSpPr>
          <p:spPr>
            <a:xfrm>
              <a:off x="3718889" y="4059070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2" name="Овал 311"/>
            <p:cNvSpPr/>
            <p:nvPr/>
          </p:nvSpPr>
          <p:spPr>
            <a:xfrm>
              <a:off x="4386113" y="3897052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3" name="Овал 312"/>
            <p:cNvSpPr/>
            <p:nvPr/>
          </p:nvSpPr>
          <p:spPr>
            <a:xfrm>
              <a:off x="4163705" y="4059070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4" name="Овал 313"/>
            <p:cNvSpPr/>
            <p:nvPr/>
          </p:nvSpPr>
          <p:spPr>
            <a:xfrm>
              <a:off x="4830929" y="3897052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5" name="Овал 314"/>
            <p:cNvSpPr/>
            <p:nvPr/>
          </p:nvSpPr>
          <p:spPr>
            <a:xfrm>
              <a:off x="4608521" y="4059070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6" name="Овал 315"/>
            <p:cNvSpPr/>
            <p:nvPr/>
          </p:nvSpPr>
          <p:spPr>
            <a:xfrm>
              <a:off x="5275745" y="3897052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7" name="Овал 316"/>
            <p:cNvSpPr/>
            <p:nvPr/>
          </p:nvSpPr>
          <p:spPr>
            <a:xfrm>
              <a:off x="5053337" y="4059070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8" name="Овал 317"/>
            <p:cNvSpPr/>
            <p:nvPr/>
          </p:nvSpPr>
          <p:spPr>
            <a:xfrm>
              <a:off x="5720561" y="3897052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9" name="Овал 318"/>
            <p:cNvSpPr/>
            <p:nvPr/>
          </p:nvSpPr>
          <p:spPr>
            <a:xfrm>
              <a:off x="5498153" y="4059070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0" name="Овал 319"/>
            <p:cNvSpPr/>
            <p:nvPr/>
          </p:nvSpPr>
          <p:spPr>
            <a:xfrm>
              <a:off x="6165377" y="3897052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1" name="Овал 320"/>
            <p:cNvSpPr/>
            <p:nvPr/>
          </p:nvSpPr>
          <p:spPr>
            <a:xfrm>
              <a:off x="5942969" y="4059070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2" name="Овал 321"/>
            <p:cNvSpPr/>
            <p:nvPr/>
          </p:nvSpPr>
          <p:spPr>
            <a:xfrm>
              <a:off x="1272400" y="4275094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3" name="Овал 322"/>
            <p:cNvSpPr/>
            <p:nvPr/>
          </p:nvSpPr>
          <p:spPr>
            <a:xfrm>
              <a:off x="827584" y="4275094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4" name="Овал 323"/>
            <p:cNvSpPr/>
            <p:nvPr/>
          </p:nvSpPr>
          <p:spPr>
            <a:xfrm>
              <a:off x="1049992" y="4437112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5" name="Овал 324"/>
            <p:cNvSpPr/>
            <p:nvPr/>
          </p:nvSpPr>
          <p:spPr>
            <a:xfrm>
              <a:off x="1717216" y="4275094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6" name="Овал 325"/>
            <p:cNvSpPr/>
            <p:nvPr/>
          </p:nvSpPr>
          <p:spPr>
            <a:xfrm>
              <a:off x="1494808" y="4437112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7" name="Овал 326"/>
            <p:cNvSpPr/>
            <p:nvPr/>
          </p:nvSpPr>
          <p:spPr>
            <a:xfrm>
              <a:off x="2162032" y="4275094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8" name="Овал 327"/>
            <p:cNvSpPr/>
            <p:nvPr/>
          </p:nvSpPr>
          <p:spPr>
            <a:xfrm>
              <a:off x="1939624" y="4437112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9" name="Овал 328"/>
            <p:cNvSpPr/>
            <p:nvPr/>
          </p:nvSpPr>
          <p:spPr>
            <a:xfrm>
              <a:off x="2606848" y="4275094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0" name="Овал 329"/>
            <p:cNvSpPr/>
            <p:nvPr/>
          </p:nvSpPr>
          <p:spPr>
            <a:xfrm>
              <a:off x="2384440" y="4437112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1" name="Овал 330"/>
            <p:cNvSpPr/>
            <p:nvPr/>
          </p:nvSpPr>
          <p:spPr>
            <a:xfrm>
              <a:off x="3051664" y="4275094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2" name="Овал 331"/>
            <p:cNvSpPr/>
            <p:nvPr/>
          </p:nvSpPr>
          <p:spPr>
            <a:xfrm>
              <a:off x="2829256" y="4437112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3" name="Овал 332"/>
            <p:cNvSpPr/>
            <p:nvPr/>
          </p:nvSpPr>
          <p:spPr>
            <a:xfrm>
              <a:off x="3496481" y="4275094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4" name="Овал 333"/>
            <p:cNvSpPr/>
            <p:nvPr/>
          </p:nvSpPr>
          <p:spPr>
            <a:xfrm>
              <a:off x="3274073" y="4437112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5" name="Овал 334"/>
            <p:cNvSpPr/>
            <p:nvPr/>
          </p:nvSpPr>
          <p:spPr>
            <a:xfrm>
              <a:off x="3941297" y="4275094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6" name="Овал 335"/>
            <p:cNvSpPr/>
            <p:nvPr/>
          </p:nvSpPr>
          <p:spPr>
            <a:xfrm>
              <a:off x="3718889" y="4437112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7" name="Овал 336"/>
            <p:cNvSpPr/>
            <p:nvPr/>
          </p:nvSpPr>
          <p:spPr>
            <a:xfrm>
              <a:off x="4386113" y="4275094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8" name="Овал 337"/>
            <p:cNvSpPr/>
            <p:nvPr/>
          </p:nvSpPr>
          <p:spPr>
            <a:xfrm>
              <a:off x="4163705" y="4437112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9" name="Овал 338"/>
            <p:cNvSpPr/>
            <p:nvPr/>
          </p:nvSpPr>
          <p:spPr>
            <a:xfrm>
              <a:off x="4830929" y="4275094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0" name="Овал 339"/>
            <p:cNvSpPr/>
            <p:nvPr/>
          </p:nvSpPr>
          <p:spPr>
            <a:xfrm>
              <a:off x="4608521" y="4437112"/>
              <a:ext cx="222408" cy="21602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1" name="Овал 340"/>
            <p:cNvSpPr/>
            <p:nvPr/>
          </p:nvSpPr>
          <p:spPr>
            <a:xfrm>
              <a:off x="5275745" y="4275094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5053337" y="4437112"/>
              <a:ext cx="222408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3" name="Овал 342"/>
            <p:cNvSpPr/>
            <p:nvPr/>
          </p:nvSpPr>
          <p:spPr>
            <a:xfrm>
              <a:off x="5720561" y="4275094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4" name="Овал 343"/>
            <p:cNvSpPr/>
            <p:nvPr/>
          </p:nvSpPr>
          <p:spPr>
            <a:xfrm>
              <a:off x="5498153" y="4437112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5" name="Овал 344"/>
            <p:cNvSpPr/>
            <p:nvPr/>
          </p:nvSpPr>
          <p:spPr>
            <a:xfrm>
              <a:off x="6165377" y="4275094"/>
              <a:ext cx="222408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6" name="Овал 345"/>
            <p:cNvSpPr/>
            <p:nvPr/>
          </p:nvSpPr>
          <p:spPr>
            <a:xfrm>
              <a:off x="5942969" y="4437112"/>
              <a:ext cx="222408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7" name="Полилиния 346"/>
            <p:cNvSpPr/>
            <p:nvPr/>
          </p:nvSpPr>
          <p:spPr>
            <a:xfrm>
              <a:off x="827584" y="2978950"/>
              <a:ext cx="5616624" cy="1646695"/>
            </a:xfrm>
            <a:custGeom>
              <a:avLst/>
              <a:gdLst>
                <a:gd name="connsiteX0" fmla="*/ 180814 w 7273871"/>
                <a:gd name="connsiteY0" fmla="*/ 353878 h 2195593"/>
                <a:gd name="connsiteX1" fmla="*/ 444285 w 7273871"/>
                <a:gd name="connsiteY1" fmla="*/ 28413 h 2195593"/>
                <a:gd name="connsiteX2" fmla="*/ 971227 w 7273871"/>
                <a:gd name="connsiteY2" fmla="*/ 524359 h 2195593"/>
                <a:gd name="connsiteX3" fmla="*/ 1591159 w 7273871"/>
                <a:gd name="connsiteY3" fmla="*/ 59410 h 2195593"/>
                <a:gd name="connsiteX4" fmla="*/ 2164597 w 7273871"/>
                <a:gd name="connsiteY4" fmla="*/ 617349 h 2195593"/>
                <a:gd name="connsiteX5" fmla="*/ 2738034 w 7273871"/>
                <a:gd name="connsiteY5" fmla="*/ 74908 h 2195593"/>
                <a:gd name="connsiteX6" fmla="*/ 3326969 w 7273871"/>
                <a:gd name="connsiteY6" fmla="*/ 586352 h 2195593"/>
                <a:gd name="connsiteX7" fmla="*/ 3869410 w 7273871"/>
                <a:gd name="connsiteY7" fmla="*/ 28413 h 2195593"/>
                <a:gd name="connsiteX8" fmla="*/ 4504841 w 7273871"/>
                <a:gd name="connsiteY8" fmla="*/ 632847 h 2195593"/>
                <a:gd name="connsiteX9" fmla="*/ 5062780 w 7273871"/>
                <a:gd name="connsiteY9" fmla="*/ 74908 h 2195593"/>
                <a:gd name="connsiteX10" fmla="*/ 5605220 w 7273871"/>
                <a:gd name="connsiteY10" fmla="*/ 617349 h 2195593"/>
                <a:gd name="connsiteX11" fmla="*/ 6271647 w 7273871"/>
                <a:gd name="connsiteY11" fmla="*/ 59410 h 2195593"/>
                <a:gd name="connsiteX12" fmla="*/ 6752095 w 7273871"/>
                <a:gd name="connsiteY12" fmla="*/ 601851 h 2195593"/>
                <a:gd name="connsiteX13" fmla="*/ 7139553 w 7273871"/>
                <a:gd name="connsiteY13" fmla="*/ 291885 h 2195593"/>
                <a:gd name="connsiteX14" fmla="*/ 6736597 w 7273871"/>
                <a:gd name="connsiteY14" fmla="*/ 74908 h 2195593"/>
                <a:gd name="connsiteX15" fmla="*/ 6225153 w 7273871"/>
                <a:gd name="connsiteY15" fmla="*/ 617349 h 2195593"/>
                <a:gd name="connsiteX16" fmla="*/ 5667214 w 7273871"/>
                <a:gd name="connsiteY16" fmla="*/ 74908 h 2195593"/>
                <a:gd name="connsiteX17" fmla="*/ 5062780 w 7273871"/>
                <a:gd name="connsiteY17" fmla="*/ 586352 h 2195593"/>
                <a:gd name="connsiteX18" fmla="*/ 4458346 w 7273871"/>
                <a:gd name="connsiteY18" fmla="*/ 90407 h 2195593"/>
                <a:gd name="connsiteX19" fmla="*/ 3900407 w 7273871"/>
                <a:gd name="connsiteY19" fmla="*/ 601851 h 2195593"/>
                <a:gd name="connsiteX20" fmla="*/ 3311471 w 7273871"/>
                <a:gd name="connsiteY20" fmla="*/ 59410 h 2195593"/>
                <a:gd name="connsiteX21" fmla="*/ 2753532 w 7273871"/>
                <a:gd name="connsiteY21" fmla="*/ 586352 h 2195593"/>
                <a:gd name="connsiteX22" fmla="*/ 2118102 w 7273871"/>
                <a:gd name="connsiteY22" fmla="*/ 74908 h 2195593"/>
                <a:gd name="connsiteX23" fmla="*/ 1575661 w 7273871"/>
                <a:gd name="connsiteY23" fmla="*/ 586352 h 2195593"/>
                <a:gd name="connsiteX24" fmla="*/ 1002224 w 7273871"/>
                <a:gd name="connsiteY24" fmla="*/ 121403 h 2195593"/>
                <a:gd name="connsiteX25" fmla="*/ 382291 w 7273871"/>
                <a:gd name="connsiteY25" fmla="*/ 617349 h 2195593"/>
                <a:gd name="connsiteX26" fmla="*/ 149817 w 7273871"/>
                <a:gd name="connsiteY26" fmla="*/ 632847 h 2195593"/>
                <a:gd name="connsiteX27" fmla="*/ 165315 w 7273871"/>
                <a:gd name="connsiteY27" fmla="*/ 958312 h 2195593"/>
                <a:gd name="connsiteX28" fmla="*/ 165315 w 7273871"/>
                <a:gd name="connsiteY28" fmla="*/ 1066800 h 2195593"/>
                <a:gd name="connsiteX29" fmla="*/ 537275 w 7273871"/>
                <a:gd name="connsiteY29" fmla="*/ 1128793 h 2195593"/>
                <a:gd name="connsiteX30" fmla="*/ 862739 w 7273871"/>
                <a:gd name="connsiteY30" fmla="*/ 725837 h 2195593"/>
                <a:gd name="connsiteX31" fmla="*/ 1002224 w 7273871"/>
                <a:gd name="connsiteY31" fmla="*/ 601851 h 2195593"/>
                <a:gd name="connsiteX32" fmla="*/ 1606658 w 7273871"/>
                <a:gd name="connsiteY32" fmla="*/ 1097796 h 2195593"/>
                <a:gd name="connsiteX33" fmla="*/ 2118102 w 7273871"/>
                <a:gd name="connsiteY33" fmla="*/ 648346 h 2195593"/>
                <a:gd name="connsiteX34" fmla="*/ 2753532 w 7273871"/>
                <a:gd name="connsiteY34" fmla="*/ 1113295 h 2195593"/>
                <a:gd name="connsiteX35" fmla="*/ 3342468 w 7273871"/>
                <a:gd name="connsiteY35" fmla="*/ 663844 h 2195593"/>
                <a:gd name="connsiteX36" fmla="*/ 3869410 w 7273871"/>
                <a:gd name="connsiteY36" fmla="*/ 1128793 h 2195593"/>
                <a:gd name="connsiteX37" fmla="*/ 4504841 w 7273871"/>
                <a:gd name="connsiteY37" fmla="*/ 632847 h 2195593"/>
                <a:gd name="connsiteX38" fmla="*/ 5031783 w 7273871"/>
                <a:gd name="connsiteY38" fmla="*/ 1113295 h 2195593"/>
                <a:gd name="connsiteX39" fmla="*/ 5620719 w 7273871"/>
                <a:gd name="connsiteY39" fmla="*/ 694840 h 2195593"/>
                <a:gd name="connsiteX40" fmla="*/ 6225153 w 7273871"/>
                <a:gd name="connsiteY40" fmla="*/ 1128793 h 2195593"/>
                <a:gd name="connsiteX41" fmla="*/ 6767593 w 7273871"/>
                <a:gd name="connsiteY41" fmla="*/ 679342 h 2195593"/>
                <a:gd name="connsiteX42" fmla="*/ 7093058 w 7273871"/>
                <a:gd name="connsiteY42" fmla="*/ 865322 h 2195593"/>
                <a:gd name="connsiteX43" fmla="*/ 6519620 w 7273871"/>
                <a:gd name="connsiteY43" fmla="*/ 1345769 h 2195593"/>
                <a:gd name="connsiteX44" fmla="*/ 6209654 w 7273871"/>
                <a:gd name="connsiteY44" fmla="*/ 1609240 h 2195593"/>
                <a:gd name="connsiteX45" fmla="*/ 5636217 w 7273871"/>
                <a:gd name="connsiteY45" fmla="*/ 1082298 h 2195593"/>
                <a:gd name="connsiteX46" fmla="*/ 5140271 w 7273871"/>
                <a:gd name="connsiteY46" fmla="*/ 1609240 h 2195593"/>
                <a:gd name="connsiteX47" fmla="*/ 4473844 w 7273871"/>
                <a:gd name="connsiteY47" fmla="*/ 1128793 h 2195593"/>
                <a:gd name="connsiteX48" fmla="*/ 3977898 w 7273871"/>
                <a:gd name="connsiteY48" fmla="*/ 1593742 h 2195593"/>
                <a:gd name="connsiteX49" fmla="*/ 3326969 w 7273871"/>
                <a:gd name="connsiteY49" fmla="*/ 1066800 h 2195593"/>
                <a:gd name="connsiteX50" fmla="*/ 2738034 w 7273871"/>
                <a:gd name="connsiteY50" fmla="*/ 1609240 h 2195593"/>
                <a:gd name="connsiteX51" fmla="*/ 2149098 w 7273871"/>
                <a:gd name="connsiteY51" fmla="*/ 1066800 h 2195593"/>
                <a:gd name="connsiteX52" fmla="*/ 1606658 w 7273871"/>
                <a:gd name="connsiteY52" fmla="*/ 1609240 h 2195593"/>
                <a:gd name="connsiteX53" fmla="*/ 1017722 w 7273871"/>
                <a:gd name="connsiteY53" fmla="*/ 1128793 h 2195593"/>
                <a:gd name="connsiteX54" fmla="*/ 475281 w 7273871"/>
                <a:gd name="connsiteY54" fmla="*/ 1640237 h 2195593"/>
                <a:gd name="connsiteX55" fmla="*/ 180814 w 7273871"/>
                <a:gd name="connsiteY55" fmla="*/ 1872712 h 2195593"/>
                <a:gd name="connsiteX56" fmla="*/ 459783 w 7273871"/>
                <a:gd name="connsiteY56" fmla="*/ 2151681 h 2195593"/>
                <a:gd name="connsiteX57" fmla="*/ 1048719 w 7273871"/>
                <a:gd name="connsiteY57" fmla="*/ 1624739 h 2195593"/>
                <a:gd name="connsiteX58" fmla="*/ 1637654 w 7273871"/>
                <a:gd name="connsiteY58" fmla="*/ 2167179 h 2195593"/>
                <a:gd name="connsiteX59" fmla="*/ 2164597 w 7273871"/>
                <a:gd name="connsiteY59" fmla="*/ 1578244 h 2195593"/>
                <a:gd name="connsiteX60" fmla="*/ 2769030 w 7273871"/>
                <a:gd name="connsiteY60" fmla="*/ 2089688 h 2195593"/>
                <a:gd name="connsiteX61" fmla="*/ 3311471 w 7273871"/>
                <a:gd name="connsiteY61" fmla="*/ 1562746 h 2195593"/>
                <a:gd name="connsiteX62" fmla="*/ 3884908 w 7273871"/>
                <a:gd name="connsiteY62" fmla="*/ 2120685 h 2195593"/>
                <a:gd name="connsiteX63" fmla="*/ 4427349 w 7273871"/>
                <a:gd name="connsiteY63" fmla="*/ 1609240 h 2195593"/>
                <a:gd name="connsiteX64" fmla="*/ 5093776 w 7273871"/>
                <a:gd name="connsiteY64" fmla="*/ 2136183 h 2195593"/>
                <a:gd name="connsiteX65" fmla="*/ 5605220 w 7273871"/>
                <a:gd name="connsiteY65" fmla="*/ 1578244 h 2195593"/>
                <a:gd name="connsiteX66" fmla="*/ 6178658 w 7273871"/>
                <a:gd name="connsiteY66" fmla="*/ 2105186 h 2195593"/>
                <a:gd name="connsiteX67" fmla="*/ 6798590 w 7273871"/>
                <a:gd name="connsiteY67" fmla="*/ 1593742 h 2195593"/>
                <a:gd name="connsiteX68" fmla="*/ 7046563 w 7273871"/>
                <a:gd name="connsiteY68" fmla="*/ 1888210 h 2195593"/>
                <a:gd name="connsiteX69" fmla="*/ 6798590 w 7273871"/>
                <a:gd name="connsiteY69" fmla="*/ 2120685 h 2195593"/>
                <a:gd name="connsiteX70" fmla="*/ 6240651 w 7273871"/>
                <a:gd name="connsiteY70" fmla="*/ 1640237 h 2195593"/>
                <a:gd name="connsiteX71" fmla="*/ 5636217 w 7273871"/>
                <a:gd name="connsiteY71" fmla="*/ 2167179 h 2195593"/>
                <a:gd name="connsiteX72" fmla="*/ 5062780 w 7273871"/>
                <a:gd name="connsiteY72" fmla="*/ 1686732 h 2195593"/>
                <a:gd name="connsiteX73" fmla="*/ 4473844 w 7273871"/>
                <a:gd name="connsiteY73" fmla="*/ 2182678 h 2195593"/>
                <a:gd name="connsiteX74" fmla="*/ 3853912 w 7273871"/>
                <a:gd name="connsiteY74" fmla="*/ 1609240 h 2195593"/>
                <a:gd name="connsiteX75" fmla="*/ 3326969 w 7273871"/>
                <a:gd name="connsiteY75" fmla="*/ 2136183 h 2195593"/>
                <a:gd name="connsiteX76" fmla="*/ 2691539 w 7273871"/>
                <a:gd name="connsiteY76" fmla="*/ 1624739 h 2195593"/>
                <a:gd name="connsiteX77" fmla="*/ 2071607 w 7273871"/>
                <a:gd name="connsiteY77" fmla="*/ 2151681 h 2195593"/>
                <a:gd name="connsiteX78" fmla="*/ 1575661 w 7273871"/>
                <a:gd name="connsiteY78" fmla="*/ 1671234 h 2195593"/>
                <a:gd name="connsiteX79" fmla="*/ 1017722 w 7273871"/>
                <a:gd name="connsiteY79" fmla="*/ 2074190 h 2195593"/>
                <a:gd name="connsiteX80" fmla="*/ 273803 w 7273871"/>
                <a:gd name="connsiteY80" fmla="*/ 1485254 h 2195593"/>
                <a:gd name="connsiteX81" fmla="*/ 134319 w 7273871"/>
                <a:gd name="connsiteY81" fmla="*/ 1376766 h 2195593"/>
                <a:gd name="connsiteX82" fmla="*/ 428786 w 7273871"/>
                <a:gd name="connsiteY82" fmla="*/ 1206285 h 2195593"/>
                <a:gd name="connsiteX83" fmla="*/ 1048719 w 7273871"/>
                <a:gd name="connsiteY83" fmla="*/ 1562746 h 2195593"/>
                <a:gd name="connsiteX84" fmla="*/ 1544664 w 7273871"/>
                <a:gd name="connsiteY84" fmla="*/ 1159790 h 2195593"/>
                <a:gd name="connsiteX85" fmla="*/ 2257586 w 7273871"/>
                <a:gd name="connsiteY85" fmla="*/ 1593742 h 2195593"/>
                <a:gd name="connsiteX86" fmla="*/ 2738034 w 7273871"/>
                <a:gd name="connsiteY86" fmla="*/ 1144291 h 2195593"/>
                <a:gd name="connsiteX87" fmla="*/ 3373464 w 7273871"/>
                <a:gd name="connsiteY87" fmla="*/ 1578244 h 2195593"/>
                <a:gd name="connsiteX88" fmla="*/ 3884908 w 7273871"/>
                <a:gd name="connsiteY88" fmla="*/ 1144291 h 2195593"/>
                <a:gd name="connsiteX89" fmla="*/ 4551336 w 7273871"/>
                <a:gd name="connsiteY89" fmla="*/ 1640237 h 2195593"/>
                <a:gd name="connsiteX90" fmla="*/ 5062780 w 7273871"/>
                <a:gd name="connsiteY90" fmla="*/ 1175288 h 2195593"/>
                <a:gd name="connsiteX91" fmla="*/ 5667214 w 7273871"/>
                <a:gd name="connsiteY91" fmla="*/ 1609240 h 2195593"/>
                <a:gd name="connsiteX92" fmla="*/ 6194156 w 7273871"/>
                <a:gd name="connsiteY92" fmla="*/ 1175288 h 2195593"/>
                <a:gd name="connsiteX93" fmla="*/ 6798590 w 7273871"/>
                <a:gd name="connsiteY93" fmla="*/ 1562746 h 2195593"/>
                <a:gd name="connsiteX94" fmla="*/ 7170549 w 7273871"/>
                <a:gd name="connsiteY94" fmla="*/ 1361268 h 2195593"/>
                <a:gd name="connsiteX95" fmla="*/ 6178658 w 7273871"/>
                <a:gd name="connsiteY95" fmla="*/ 632847 h 2195593"/>
                <a:gd name="connsiteX96" fmla="*/ 5682712 w 7273871"/>
                <a:gd name="connsiteY96" fmla="*/ 1066800 h 2195593"/>
                <a:gd name="connsiteX97" fmla="*/ 5078278 w 7273871"/>
                <a:gd name="connsiteY97" fmla="*/ 617349 h 2195593"/>
                <a:gd name="connsiteX98" fmla="*/ 4520339 w 7273871"/>
                <a:gd name="connsiteY98" fmla="*/ 1128793 h 2195593"/>
                <a:gd name="connsiteX99" fmla="*/ 3900407 w 7273871"/>
                <a:gd name="connsiteY99" fmla="*/ 632847 h 2195593"/>
                <a:gd name="connsiteX100" fmla="*/ 3311471 w 7273871"/>
                <a:gd name="connsiteY100" fmla="*/ 1035803 h 2195593"/>
                <a:gd name="connsiteX101" fmla="*/ 2753532 w 7273871"/>
                <a:gd name="connsiteY101" fmla="*/ 648346 h 2195593"/>
                <a:gd name="connsiteX102" fmla="*/ 2211091 w 7273871"/>
                <a:gd name="connsiteY102" fmla="*/ 1020305 h 2195593"/>
                <a:gd name="connsiteX103" fmla="*/ 1591159 w 7273871"/>
                <a:gd name="connsiteY103" fmla="*/ 632847 h 2195593"/>
                <a:gd name="connsiteX104" fmla="*/ 1017722 w 7273871"/>
                <a:gd name="connsiteY104" fmla="*/ 1051301 h 2195593"/>
                <a:gd name="connsiteX105" fmla="*/ 475281 w 7273871"/>
                <a:gd name="connsiteY105" fmla="*/ 617349 h 2195593"/>
                <a:gd name="connsiteX106" fmla="*/ 72325 w 7273871"/>
                <a:gd name="connsiteY106" fmla="*/ 291885 h 2195593"/>
                <a:gd name="connsiteX107" fmla="*/ 41329 w 7273871"/>
                <a:gd name="connsiteY107" fmla="*/ 136901 h 219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7273871" h="2195593">
                  <a:moveTo>
                    <a:pt x="180814" y="353878"/>
                  </a:moveTo>
                  <a:cubicBezTo>
                    <a:pt x="246682" y="176939"/>
                    <a:pt x="312550" y="0"/>
                    <a:pt x="444285" y="28413"/>
                  </a:cubicBezTo>
                  <a:cubicBezTo>
                    <a:pt x="576020" y="56826"/>
                    <a:pt x="780082" y="519193"/>
                    <a:pt x="971227" y="524359"/>
                  </a:cubicBezTo>
                  <a:cubicBezTo>
                    <a:pt x="1162372" y="529525"/>
                    <a:pt x="1392264" y="43912"/>
                    <a:pt x="1591159" y="59410"/>
                  </a:cubicBezTo>
                  <a:cubicBezTo>
                    <a:pt x="1790054" y="74908"/>
                    <a:pt x="1973451" y="614766"/>
                    <a:pt x="2164597" y="617349"/>
                  </a:cubicBezTo>
                  <a:cubicBezTo>
                    <a:pt x="2355743" y="619932"/>
                    <a:pt x="2544305" y="80074"/>
                    <a:pt x="2738034" y="74908"/>
                  </a:cubicBezTo>
                  <a:cubicBezTo>
                    <a:pt x="2931763" y="69742"/>
                    <a:pt x="3138406" y="594101"/>
                    <a:pt x="3326969" y="586352"/>
                  </a:cubicBezTo>
                  <a:cubicBezTo>
                    <a:pt x="3515532" y="578603"/>
                    <a:pt x="3673098" y="20664"/>
                    <a:pt x="3869410" y="28413"/>
                  </a:cubicBezTo>
                  <a:cubicBezTo>
                    <a:pt x="4065722" y="36162"/>
                    <a:pt x="4305946" y="625098"/>
                    <a:pt x="4504841" y="632847"/>
                  </a:cubicBezTo>
                  <a:cubicBezTo>
                    <a:pt x="4703736" y="640596"/>
                    <a:pt x="4879384" y="77491"/>
                    <a:pt x="5062780" y="74908"/>
                  </a:cubicBezTo>
                  <a:cubicBezTo>
                    <a:pt x="5246176" y="72325"/>
                    <a:pt x="5403742" y="619932"/>
                    <a:pt x="5605220" y="617349"/>
                  </a:cubicBezTo>
                  <a:cubicBezTo>
                    <a:pt x="5806698" y="614766"/>
                    <a:pt x="6080501" y="61993"/>
                    <a:pt x="6271647" y="59410"/>
                  </a:cubicBezTo>
                  <a:cubicBezTo>
                    <a:pt x="6462793" y="56827"/>
                    <a:pt x="6607444" y="563105"/>
                    <a:pt x="6752095" y="601851"/>
                  </a:cubicBezTo>
                  <a:cubicBezTo>
                    <a:pt x="6896746" y="640597"/>
                    <a:pt x="7142136" y="379709"/>
                    <a:pt x="7139553" y="291885"/>
                  </a:cubicBezTo>
                  <a:cubicBezTo>
                    <a:pt x="7136970" y="204061"/>
                    <a:pt x="6888997" y="20664"/>
                    <a:pt x="6736597" y="74908"/>
                  </a:cubicBezTo>
                  <a:cubicBezTo>
                    <a:pt x="6584197" y="129152"/>
                    <a:pt x="6403383" y="617349"/>
                    <a:pt x="6225153" y="617349"/>
                  </a:cubicBezTo>
                  <a:cubicBezTo>
                    <a:pt x="6046923" y="617349"/>
                    <a:pt x="5860943" y="80074"/>
                    <a:pt x="5667214" y="74908"/>
                  </a:cubicBezTo>
                  <a:cubicBezTo>
                    <a:pt x="5473485" y="69742"/>
                    <a:pt x="5264258" y="583769"/>
                    <a:pt x="5062780" y="586352"/>
                  </a:cubicBezTo>
                  <a:cubicBezTo>
                    <a:pt x="4861302" y="588935"/>
                    <a:pt x="4652075" y="87824"/>
                    <a:pt x="4458346" y="90407"/>
                  </a:cubicBezTo>
                  <a:cubicBezTo>
                    <a:pt x="4264617" y="92990"/>
                    <a:pt x="4091553" y="607017"/>
                    <a:pt x="3900407" y="601851"/>
                  </a:cubicBezTo>
                  <a:cubicBezTo>
                    <a:pt x="3709261" y="596685"/>
                    <a:pt x="3502617" y="61993"/>
                    <a:pt x="3311471" y="59410"/>
                  </a:cubicBezTo>
                  <a:cubicBezTo>
                    <a:pt x="3120325" y="56827"/>
                    <a:pt x="2952427" y="583769"/>
                    <a:pt x="2753532" y="586352"/>
                  </a:cubicBezTo>
                  <a:cubicBezTo>
                    <a:pt x="2554637" y="588935"/>
                    <a:pt x="2314414" y="74908"/>
                    <a:pt x="2118102" y="74908"/>
                  </a:cubicBezTo>
                  <a:cubicBezTo>
                    <a:pt x="1921790" y="74908"/>
                    <a:pt x="1761641" y="578603"/>
                    <a:pt x="1575661" y="586352"/>
                  </a:cubicBezTo>
                  <a:cubicBezTo>
                    <a:pt x="1389681" y="594101"/>
                    <a:pt x="1201119" y="116237"/>
                    <a:pt x="1002224" y="121403"/>
                  </a:cubicBezTo>
                  <a:cubicBezTo>
                    <a:pt x="803329" y="126569"/>
                    <a:pt x="524359" y="532108"/>
                    <a:pt x="382291" y="617349"/>
                  </a:cubicBezTo>
                  <a:cubicBezTo>
                    <a:pt x="240223" y="702590"/>
                    <a:pt x="185980" y="576020"/>
                    <a:pt x="149817" y="632847"/>
                  </a:cubicBezTo>
                  <a:cubicBezTo>
                    <a:pt x="113654" y="689674"/>
                    <a:pt x="162732" y="885987"/>
                    <a:pt x="165315" y="958312"/>
                  </a:cubicBezTo>
                  <a:cubicBezTo>
                    <a:pt x="167898" y="1030637"/>
                    <a:pt x="103322" y="1038387"/>
                    <a:pt x="165315" y="1066800"/>
                  </a:cubicBezTo>
                  <a:cubicBezTo>
                    <a:pt x="227308" y="1095213"/>
                    <a:pt x="421038" y="1185620"/>
                    <a:pt x="537275" y="1128793"/>
                  </a:cubicBezTo>
                  <a:cubicBezTo>
                    <a:pt x="653512" y="1071966"/>
                    <a:pt x="785248" y="813661"/>
                    <a:pt x="862739" y="725837"/>
                  </a:cubicBezTo>
                  <a:cubicBezTo>
                    <a:pt x="940231" y="638013"/>
                    <a:pt x="878238" y="539858"/>
                    <a:pt x="1002224" y="601851"/>
                  </a:cubicBezTo>
                  <a:cubicBezTo>
                    <a:pt x="1126210" y="663844"/>
                    <a:pt x="1420678" y="1090047"/>
                    <a:pt x="1606658" y="1097796"/>
                  </a:cubicBezTo>
                  <a:cubicBezTo>
                    <a:pt x="1792638" y="1105545"/>
                    <a:pt x="1926956" y="645763"/>
                    <a:pt x="2118102" y="648346"/>
                  </a:cubicBezTo>
                  <a:cubicBezTo>
                    <a:pt x="2309248" y="650929"/>
                    <a:pt x="2549471" y="1110712"/>
                    <a:pt x="2753532" y="1113295"/>
                  </a:cubicBezTo>
                  <a:cubicBezTo>
                    <a:pt x="2957593" y="1115878"/>
                    <a:pt x="3156488" y="661261"/>
                    <a:pt x="3342468" y="663844"/>
                  </a:cubicBezTo>
                  <a:cubicBezTo>
                    <a:pt x="3528448" y="666427"/>
                    <a:pt x="3675681" y="1133959"/>
                    <a:pt x="3869410" y="1128793"/>
                  </a:cubicBezTo>
                  <a:cubicBezTo>
                    <a:pt x="4063139" y="1123627"/>
                    <a:pt x="4311112" y="635430"/>
                    <a:pt x="4504841" y="632847"/>
                  </a:cubicBezTo>
                  <a:cubicBezTo>
                    <a:pt x="4698570" y="630264"/>
                    <a:pt x="4845803" y="1102963"/>
                    <a:pt x="5031783" y="1113295"/>
                  </a:cubicBezTo>
                  <a:cubicBezTo>
                    <a:pt x="5217763" y="1123627"/>
                    <a:pt x="5421824" y="692257"/>
                    <a:pt x="5620719" y="694840"/>
                  </a:cubicBezTo>
                  <a:cubicBezTo>
                    <a:pt x="5819614" y="697423"/>
                    <a:pt x="6034007" y="1131376"/>
                    <a:pt x="6225153" y="1128793"/>
                  </a:cubicBezTo>
                  <a:cubicBezTo>
                    <a:pt x="6416299" y="1126210"/>
                    <a:pt x="6622942" y="723254"/>
                    <a:pt x="6767593" y="679342"/>
                  </a:cubicBezTo>
                  <a:cubicBezTo>
                    <a:pt x="6912244" y="635430"/>
                    <a:pt x="7134387" y="754251"/>
                    <a:pt x="7093058" y="865322"/>
                  </a:cubicBezTo>
                  <a:cubicBezTo>
                    <a:pt x="7051729" y="976393"/>
                    <a:pt x="6519620" y="1345769"/>
                    <a:pt x="6519620" y="1345769"/>
                  </a:cubicBezTo>
                  <a:cubicBezTo>
                    <a:pt x="6372386" y="1469755"/>
                    <a:pt x="6356888" y="1653152"/>
                    <a:pt x="6209654" y="1609240"/>
                  </a:cubicBezTo>
                  <a:cubicBezTo>
                    <a:pt x="6062420" y="1565328"/>
                    <a:pt x="5814447" y="1082298"/>
                    <a:pt x="5636217" y="1082298"/>
                  </a:cubicBezTo>
                  <a:cubicBezTo>
                    <a:pt x="5457987" y="1082298"/>
                    <a:pt x="5334000" y="1601491"/>
                    <a:pt x="5140271" y="1609240"/>
                  </a:cubicBezTo>
                  <a:cubicBezTo>
                    <a:pt x="4946542" y="1616989"/>
                    <a:pt x="4667573" y="1131376"/>
                    <a:pt x="4473844" y="1128793"/>
                  </a:cubicBezTo>
                  <a:cubicBezTo>
                    <a:pt x="4280115" y="1126210"/>
                    <a:pt x="4169044" y="1604074"/>
                    <a:pt x="3977898" y="1593742"/>
                  </a:cubicBezTo>
                  <a:cubicBezTo>
                    <a:pt x="3786752" y="1583410"/>
                    <a:pt x="3533613" y="1064217"/>
                    <a:pt x="3326969" y="1066800"/>
                  </a:cubicBezTo>
                  <a:cubicBezTo>
                    <a:pt x="3120325" y="1069383"/>
                    <a:pt x="2934346" y="1609240"/>
                    <a:pt x="2738034" y="1609240"/>
                  </a:cubicBezTo>
                  <a:cubicBezTo>
                    <a:pt x="2541722" y="1609240"/>
                    <a:pt x="2337661" y="1066800"/>
                    <a:pt x="2149098" y="1066800"/>
                  </a:cubicBezTo>
                  <a:cubicBezTo>
                    <a:pt x="1960535" y="1066800"/>
                    <a:pt x="1795221" y="1598908"/>
                    <a:pt x="1606658" y="1609240"/>
                  </a:cubicBezTo>
                  <a:cubicBezTo>
                    <a:pt x="1418095" y="1619572"/>
                    <a:pt x="1206285" y="1123627"/>
                    <a:pt x="1017722" y="1128793"/>
                  </a:cubicBezTo>
                  <a:cubicBezTo>
                    <a:pt x="829159" y="1133959"/>
                    <a:pt x="614766" y="1516251"/>
                    <a:pt x="475281" y="1640237"/>
                  </a:cubicBezTo>
                  <a:cubicBezTo>
                    <a:pt x="335796" y="1764223"/>
                    <a:pt x="183397" y="1787471"/>
                    <a:pt x="180814" y="1872712"/>
                  </a:cubicBezTo>
                  <a:cubicBezTo>
                    <a:pt x="178231" y="1957953"/>
                    <a:pt x="315132" y="2193010"/>
                    <a:pt x="459783" y="2151681"/>
                  </a:cubicBezTo>
                  <a:cubicBezTo>
                    <a:pt x="604434" y="2110352"/>
                    <a:pt x="852407" y="1622156"/>
                    <a:pt x="1048719" y="1624739"/>
                  </a:cubicBezTo>
                  <a:cubicBezTo>
                    <a:pt x="1245031" y="1627322"/>
                    <a:pt x="1451674" y="2174928"/>
                    <a:pt x="1637654" y="2167179"/>
                  </a:cubicBezTo>
                  <a:cubicBezTo>
                    <a:pt x="1823634" y="2159430"/>
                    <a:pt x="1976034" y="1591159"/>
                    <a:pt x="2164597" y="1578244"/>
                  </a:cubicBezTo>
                  <a:cubicBezTo>
                    <a:pt x="2353160" y="1565329"/>
                    <a:pt x="2577884" y="2092271"/>
                    <a:pt x="2769030" y="2089688"/>
                  </a:cubicBezTo>
                  <a:cubicBezTo>
                    <a:pt x="2960176" y="2087105"/>
                    <a:pt x="3125491" y="1557580"/>
                    <a:pt x="3311471" y="1562746"/>
                  </a:cubicBezTo>
                  <a:cubicBezTo>
                    <a:pt x="3497451" y="1567912"/>
                    <a:pt x="3698928" y="2112936"/>
                    <a:pt x="3884908" y="2120685"/>
                  </a:cubicBezTo>
                  <a:cubicBezTo>
                    <a:pt x="4070888" y="2128434"/>
                    <a:pt x="4225871" y="1606657"/>
                    <a:pt x="4427349" y="1609240"/>
                  </a:cubicBezTo>
                  <a:cubicBezTo>
                    <a:pt x="4628827" y="1611823"/>
                    <a:pt x="4897464" y="2141349"/>
                    <a:pt x="5093776" y="2136183"/>
                  </a:cubicBezTo>
                  <a:cubicBezTo>
                    <a:pt x="5290088" y="2131017"/>
                    <a:pt x="5424406" y="1583410"/>
                    <a:pt x="5605220" y="1578244"/>
                  </a:cubicBezTo>
                  <a:cubicBezTo>
                    <a:pt x="5786034" y="1573078"/>
                    <a:pt x="5979763" y="2102603"/>
                    <a:pt x="6178658" y="2105186"/>
                  </a:cubicBezTo>
                  <a:cubicBezTo>
                    <a:pt x="6377553" y="2107769"/>
                    <a:pt x="6653939" y="1629905"/>
                    <a:pt x="6798590" y="1593742"/>
                  </a:cubicBezTo>
                  <a:cubicBezTo>
                    <a:pt x="6943241" y="1557579"/>
                    <a:pt x="7046563" y="1800386"/>
                    <a:pt x="7046563" y="1888210"/>
                  </a:cubicBezTo>
                  <a:cubicBezTo>
                    <a:pt x="7046563" y="1976034"/>
                    <a:pt x="6932908" y="2162014"/>
                    <a:pt x="6798590" y="2120685"/>
                  </a:cubicBezTo>
                  <a:cubicBezTo>
                    <a:pt x="6664272" y="2079356"/>
                    <a:pt x="6434380" y="1632488"/>
                    <a:pt x="6240651" y="1640237"/>
                  </a:cubicBezTo>
                  <a:cubicBezTo>
                    <a:pt x="6046922" y="1647986"/>
                    <a:pt x="5832529" y="2159430"/>
                    <a:pt x="5636217" y="2167179"/>
                  </a:cubicBezTo>
                  <a:cubicBezTo>
                    <a:pt x="5439905" y="2174928"/>
                    <a:pt x="5256509" y="1684149"/>
                    <a:pt x="5062780" y="1686732"/>
                  </a:cubicBezTo>
                  <a:cubicBezTo>
                    <a:pt x="4869051" y="1689315"/>
                    <a:pt x="4675322" y="2195593"/>
                    <a:pt x="4473844" y="2182678"/>
                  </a:cubicBezTo>
                  <a:cubicBezTo>
                    <a:pt x="4272366" y="2169763"/>
                    <a:pt x="4045058" y="1616989"/>
                    <a:pt x="3853912" y="1609240"/>
                  </a:cubicBezTo>
                  <a:cubicBezTo>
                    <a:pt x="3662766" y="1601491"/>
                    <a:pt x="3520698" y="2133600"/>
                    <a:pt x="3326969" y="2136183"/>
                  </a:cubicBezTo>
                  <a:cubicBezTo>
                    <a:pt x="3133240" y="2138766"/>
                    <a:pt x="2900766" y="1622156"/>
                    <a:pt x="2691539" y="1624739"/>
                  </a:cubicBezTo>
                  <a:cubicBezTo>
                    <a:pt x="2482312" y="1627322"/>
                    <a:pt x="2257587" y="2143932"/>
                    <a:pt x="2071607" y="2151681"/>
                  </a:cubicBezTo>
                  <a:cubicBezTo>
                    <a:pt x="1885627" y="2159430"/>
                    <a:pt x="1751308" y="1684149"/>
                    <a:pt x="1575661" y="1671234"/>
                  </a:cubicBezTo>
                  <a:cubicBezTo>
                    <a:pt x="1400014" y="1658319"/>
                    <a:pt x="1234698" y="2105187"/>
                    <a:pt x="1017722" y="2074190"/>
                  </a:cubicBezTo>
                  <a:cubicBezTo>
                    <a:pt x="800746" y="2043193"/>
                    <a:pt x="421037" y="1601491"/>
                    <a:pt x="273803" y="1485254"/>
                  </a:cubicBezTo>
                  <a:cubicBezTo>
                    <a:pt x="126569" y="1369017"/>
                    <a:pt x="108489" y="1423261"/>
                    <a:pt x="134319" y="1376766"/>
                  </a:cubicBezTo>
                  <a:cubicBezTo>
                    <a:pt x="160149" y="1330271"/>
                    <a:pt x="276386" y="1175288"/>
                    <a:pt x="428786" y="1206285"/>
                  </a:cubicBezTo>
                  <a:cubicBezTo>
                    <a:pt x="581186" y="1237282"/>
                    <a:pt x="862739" y="1570495"/>
                    <a:pt x="1048719" y="1562746"/>
                  </a:cubicBezTo>
                  <a:cubicBezTo>
                    <a:pt x="1234699" y="1554997"/>
                    <a:pt x="1343186" y="1154624"/>
                    <a:pt x="1544664" y="1159790"/>
                  </a:cubicBezTo>
                  <a:cubicBezTo>
                    <a:pt x="1746142" y="1164956"/>
                    <a:pt x="2058691" y="1596325"/>
                    <a:pt x="2257586" y="1593742"/>
                  </a:cubicBezTo>
                  <a:cubicBezTo>
                    <a:pt x="2456481" y="1591159"/>
                    <a:pt x="2552054" y="1146874"/>
                    <a:pt x="2738034" y="1144291"/>
                  </a:cubicBezTo>
                  <a:cubicBezTo>
                    <a:pt x="2924014" y="1141708"/>
                    <a:pt x="3182318" y="1578244"/>
                    <a:pt x="3373464" y="1578244"/>
                  </a:cubicBezTo>
                  <a:cubicBezTo>
                    <a:pt x="3564610" y="1578244"/>
                    <a:pt x="3688596" y="1133959"/>
                    <a:pt x="3884908" y="1144291"/>
                  </a:cubicBezTo>
                  <a:cubicBezTo>
                    <a:pt x="4081220" y="1154623"/>
                    <a:pt x="4355024" y="1635071"/>
                    <a:pt x="4551336" y="1640237"/>
                  </a:cubicBezTo>
                  <a:cubicBezTo>
                    <a:pt x="4747648" y="1645403"/>
                    <a:pt x="4876800" y="1180454"/>
                    <a:pt x="5062780" y="1175288"/>
                  </a:cubicBezTo>
                  <a:cubicBezTo>
                    <a:pt x="5248760" y="1170122"/>
                    <a:pt x="5478651" y="1609240"/>
                    <a:pt x="5667214" y="1609240"/>
                  </a:cubicBezTo>
                  <a:cubicBezTo>
                    <a:pt x="5855777" y="1609240"/>
                    <a:pt x="6005593" y="1183037"/>
                    <a:pt x="6194156" y="1175288"/>
                  </a:cubicBezTo>
                  <a:cubicBezTo>
                    <a:pt x="6382719" y="1167539"/>
                    <a:pt x="6635858" y="1531749"/>
                    <a:pt x="6798590" y="1562746"/>
                  </a:cubicBezTo>
                  <a:cubicBezTo>
                    <a:pt x="6961322" y="1593743"/>
                    <a:pt x="7273871" y="1516251"/>
                    <a:pt x="7170549" y="1361268"/>
                  </a:cubicBezTo>
                  <a:cubicBezTo>
                    <a:pt x="7067227" y="1206285"/>
                    <a:pt x="6426631" y="681925"/>
                    <a:pt x="6178658" y="632847"/>
                  </a:cubicBezTo>
                  <a:cubicBezTo>
                    <a:pt x="5930685" y="583769"/>
                    <a:pt x="5866109" y="1069383"/>
                    <a:pt x="5682712" y="1066800"/>
                  </a:cubicBezTo>
                  <a:cubicBezTo>
                    <a:pt x="5499315" y="1064217"/>
                    <a:pt x="5272007" y="607017"/>
                    <a:pt x="5078278" y="617349"/>
                  </a:cubicBezTo>
                  <a:cubicBezTo>
                    <a:pt x="4884549" y="627681"/>
                    <a:pt x="4716651" y="1126210"/>
                    <a:pt x="4520339" y="1128793"/>
                  </a:cubicBezTo>
                  <a:cubicBezTo>
                    <a:pt x="4324027" y="1131376"/>
                    <a:pt x="4101885" y="648345"/>
                    <a:pt x="3900407" y="632847"/>
                  </a:cubicBezTo>
                  <a:cubicBezTo>
                    <a:pt x="3698929" y="617349"/>
                    <a:pt x="3502617" y="1033220"/>
                    <a:pt x="3311471" y="1035803"/>
                  </a:cubicBezTo>
                  <a:cubicBezTo>
                    <a:pt x="3120325" y="1038386"/>
                    <a:pt x="2936929" y="650929"/>
                    <a:pt x="2753532" y="648346"/>
                  </a:cubicBezTo>
                  <a:cubicBezTo>
                    <a:pt x="2570135" y="645763"/>
                    <a:pt x="2404820" y="1022888"/>
                    <a:pt x="2211091" y="1020305"/>
                  </a:cubicBezTo>
                  <a:cubicBezTo>
                    <a:pt x="2017362" y="1017722"/>
                    <a:pt x="1790054" y="627681"/>
                    <a:pt x="1591159" y="632847"/>
                  </a:cubicBezTo>
                  <a:cubicBezTo>
                    <a:pt x="1392264" y="638013"/>
                    <a:pt x="1203702" y="1053884"/>
                    <a:pt x="1017722" y="1051301"/>
                  </a:cubicBezTo>
                  <a:cubicBezTo>
                    <a:pt x="831742" y="1048718"/>
                    <a:pt x="475281" y="617349"/>
                    <a:pt x="475281" y="617349"/>
                  </a:cubicBezTo>
                  <a:cubicBezTo>
                    <a:pt x="317715" y="490780"/>
                    <a:pt x="144650" y="371960"/>
                    <a:pt x="72325" y="291885"/>
                  </a:cubicBezTo>
                  <a:cubicBezTo>
                    <a:pt x="0" y="211810"/>
                    <a:pt x="20664" y="174355"/>
                    <a:pt x="41329" y="136901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2" name="TextBox 481"/>
            <p:cNvSpPr txBox="1"/>
            <p:nvPr/>
          </p:nvSpPr>
          <p:spPr>
            <a:xfrm>
              <a:off x="179512" y="2996952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1кр.</a:t>
              </a:r>
              <a:endParaRPr lang="ru-RU" dirty="0"/>
            </a:p>
          </p:txBody>
        </p:sp>
        <p:sp>
          <p:nvSpPr>
            <p:cNvPr id="483" name="TextBox 482"/>
            <p:cNvSpPr txBox="1"/>
            <p:nvPr/>
          </p:nvSpPr>
          <p:spPr>
            <a:xfrm>
              <a:off x="179512" y="3429000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2кр.</a:t>
              </a:r>
              <a:endParaRPr lang="ru-RU" dirty="0"/>
            </a:p>
          </p:txBody>
        </p:sp>
        <p:sp>
          <p:nvSpPr>
            <p:cNvPr id="484" name="TextBox 483"/>
            <p:cNvSpPr txBox="1"/>
            <p:nvPr/>
          </p:nvSpPr>
          <p:spPr>
            <a:xfrm>
              <a:off x="179512" y="3861048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3кр.</a:t>
              </a:r>
              <a:endParaRPr lang="ru-RU" dirty="0"/>
            </a:p>
          </p:txBody>
        </p:sp>
        <p:sp>
          <p:nvSpPr>
            <p:cNvPr id="485" name="TextBox 484"/>
            <p:cNvSpPr txBox="1"/>
            <p:nvPr/>
          </p:nvSpPr>
          <p:spPr>
            <a:xfrm>
              <a:off x="179512" y="4221088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4кр.</a:t>
              </a:r>
              <a:endParaRPr lang="ru-RU" dirty="0"/>
            </a:p>
          </p:txBody>
        </p:sp>
      </p:grpSp>
      <p:grpSp>
        <p:nvGrpSpPr>
          <p:cNvPr id="494" name="Группа 493"/>
          <p:cNvGrpSpPr/>
          <p:nvPr/>
        </p:nvGrpSpPr>
        <p:grpSpPr>
          <a:xfrm>
            <a:off x="971600" y="4879602"/>
            <a:ext cx="6192688" cy="1861766"/>
            <a:chOff x="251520" y="4879602"/>
            <a:chExt cx="6192688" cy="1861766"/>
          </a:xfrm>
        </p:grpSpPr>
        <p:sp>
          <p:nvSpPr>
            <p:cNvPr id="350" name="Полилиния 349"/>
            <p:cNvSpPr/>
            <p:nvPr/>
          </p:nvSpPr>
          <p:spPr>
            <a:xfrm>
              <a:off x="1009144" y="4879602"/>
              <a:ext cx="5415407" cy="555945"/>
            </a:xfrm>
            <a:custGeom>
              <a:avLst/>
              <a:gdLst>
                <a:gd name="connsiteX0" fmla="*/ 630265 w 7116306"/>
                <a:gd name="connsiteY0" fmla="*/ 720670 h 720670"/>
                <a:gd name="connsiteX1" fmla="*/ 41329 w 7116306"/>
                <a:gd name="connsiteY1" fmla="*/ 457199 h 720670"/>
                <a:gd name="connsiteX2" fmla="*/ 382292 w 7116306"/>
                <a:gd name="connsiteY2" fmla="*/ 85240 h 720670"/>
                <a:gd name="connsiteX3" fmla="*/ 909234 w 7116306"/>
                <a:gd name="connsiteY3" fmla="*/ 612182 h 720670"/>
                <a:gd name="connsiteX4" fmla="*/ 1529167 w 7116306"/>
                <a:gd name="connsiteY4" fmla="*/ 131735 h 720670"/>
                <a:gd name="connsiteX5" fmla="*/ 2087106 w 7116306"/>
                <a:gd name="connsiteY5" fmla="*/ 643179 h 720670"/>
                <a:gd name="connsiteX6" fmla="*/ 2676041 w 7116306"/>
                <a:gd name="connsiteY6" fmla="*/ 131735 h 720670"/>
                <a:gd name="connsiteX7" fmla="*/ 3202984 w 7116306"/>
                <a:gd name="connsiteY7" fmla="*/ 674175 h 720670"/>
                <a:gd name="connsiteX8" fmla="*/ 3853912 w 7116306"/>
                <a:gd name="connsiteY8" fmla="*/ 54243 h 720670"/>
                <a:gd name="connsiteX9" fmla="*/ 4396353 w 7116306"/>
                <a:gd name="connsiteY9" fmla="*/ 643179 h 720670"/>
                <a:gd name="connsiteX10" fmla="*/ 4969790 w 7116306"/>
                <a:gd name="connsiteY10" fmla="*/ 100738 h 720670"/>
                <a:gd name="connsiteX11" fmla="*/ 5558726 w 7116306"/>
                <a:gd name="connsiteY11" fmla="*/ 674175 h 720670"/>
                <a:gd name="connsiteX12" fmla="*/ 6132163 w 7116306"/>
                <a:gd name="connsiteY12" fmla="*/ 116236 h 720670"/>
                <a:gd name="connsiteX13" fmla="*/ 6736597 w 7116306"/>
                <a:gd name="connsiteY13" fmla="*/ 689674 h 720670"/>
                <a:gd name="connsiteX14" fmla="*/ 7077560 w 7116306"/>
                <a:gd name="connsiteY14" fmla="*/ 286718 h 720670"/>
                <a:gd name="connsiteX15" fmla="*/ 6504123 w 7116306"/>
                <a:gd name="connsiteY15" fmla="*/ 69742 h 720670"/>
                <a:gd name="connsiteX16" fmla="*/ 6147662 w 7116306"/>
                <a:gd name="connsiteY16" fmla="*/ 705172 h 720670"/>
                <a:gd name="connsiteX17" fmla="*/ 5589723 w 7116306"/>
                <a:gd name="connsiteY17" fmla="*/ 85240 h 720670"/>
                <a:gd name="connsiteX18" fmla="*/ 5000787 w 7116306"/>
                <a:gd name="connsiteY18" fmla="*/ 612182 h 720670"/>
                <a:gd name="connsiteX19" fmla="*/ 4458346 w 7116306"/>
                <a:gd name="connsiteY19" fmla="*/ 147233 h 720670"/>
                <a:gd name="connsiteX20" fmla="*/ 3822916 w 7116306"/>
                <a:gd name="connsiteY20" fmla="*/ 627681 h 720670"/>
                <a:gd name="connsiteX21" fmla="*/ 3295973 w 7116306"/>
                <a:gd name="connsiteY21" fmla="*/ 54243 h 720670"/>
                <a:gd name="connsiteX22" fmla="*/ 2676041 w 7116306"/>
                <a:gd name="connsiteY22" fmla="*/ 627681 h 720670"/>
                <a:gd name="connsiteX23" fmla="*/ 2056109 w 7116306"/>
                <a:gd name="connsiteY23" fmla="*/ 100738 h 720670"/>
                <a:gd name="connsiteX24" fmla="*/ 1513668 w 7116306"/>
                <a:gd name="connsiteY24" fmla="*/ 627681 h 720670"/>
                <a:gd name="connsiteX25" fmla="*/ 924733 w 7116306"/>
                <a:gd name="connsiteY25" fmla="*/ 116236 h 720670"/>
                <a:gd name="connsiteX26" fmla="*/ 397790 w 7116306"/>
                <a:gd name="connsiteY26" fmla="*/ 612182 h 720670"/>
                <a:gd name="connsiteX27" fmla="*/ 10333 w 7116306"/>
                <a:gd name="connsiteY27" fmla="*/ 658677 h 720670"/>
                <a:gd name="connsiteX28" fmla="*/ 10333 w 7116306"/>
                <a:gd name="connsiteY28" fmla="*/ 658677 h 72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116306" h="720670">
                  <a:moveTo>
                    <a:pt x="630265" y="720670"/>
                  </a:moveTo>
                  <a:cubicBezTo>
                    <a:pt x="356461" y="641887"/>
                    <a:pt x="82658" y="563104"/>
                    <a:pt x="41329" y="457199"/>
                  </a:cubicBezTo>
                  <a:cubicBezTo>
                    <a:pt x="0" y="351294"/>
                    <a:pt x="237641" y="59410"/>
                    <a:pt x="382292" y="85240"/>
                  </a:cubicBezTo>
                  <a:cubicBezTo>
                    <a:pt x="526943" y="111070"/>
                    <a:pt x="718088" y="604433"/>
                    <a:pt x="909234" y="612182"/>
                  </a:cubicBezTo>
                  <a:cubicBezTo>
                    <a:pt x="1100380" y="619931"/>
                    <a:pt x="1332855" y="126569"/>
                    <a:pt x="1529167" y="131735"/>
                  </a:cubicBezTo>
                  <a:cubicBezTo>
                    <a:pt x="1725479" y="136901"/>
                    <a:pt x="1895960" y="643179"/>
                    <a:pt x="2087106" y="643179"/>
                  </a:cubicBezTo>
                  <a:cubicBezTo>
                    <a:pt x="2278252" y="643179"/>
                    <a:pt x="2490061" y="126569"/>
                    <a:pt x="2676041" y="131735"/>
                  </a:cubicBezTo>
                  <a:cubicBezTo>
                    <a:pt x="2862021" y="136901"/>
                    <a:pt x="3006672" y="687090"/>
                    <a:pt x="3202984" y="674175"/>
                  </a:cubicBezTo>
                  <a:cubicBezTo>
                    <a:pt x="3399296" y="661260"/>
                    <a:pt x="3655017" y="59409"/>
                    <a:pt x="3853912" y="54243"/>
                  </a:cubicBezTo>
                  <a:cubicBezTo>
                    <a:pt x="4052807" y="49077"/>
                    <a:pt x="4210373" y="635430"/>
                    <a:pt x="4396353" y="643179"/>
                  </a:cubicBezTo>
                  <a:cubicBezTo>
                    <a:pt x="4582333" y="650928"/>
                    <a:pt x="4776061" y="95572"/>
                    <a:pt x="4969790" y="100738"/>
                  </a:cubicBezTo>
                  <a:cubicBezTo>
                    <a:pt x="5163519" y="105904"/>
                    <a:pt x="5364997" y="671592"/>
                    <a:pt x="5558726" y="674175"/>
                  </a:cubicBezTo>
                  <a:cubicBezTo>
                    <a:pt x="5752455" y="676758"/>
                    <a:pt x="5935851" y="113653"/>
                    <a:pt x="6132163" y="116236"/>
                  </a:cubicBezTo>
                  <a:cubicBezTo>
                    <a:pt x="6328475" y="118819"/>
                    <a:pt x="6579031" y="661260"/>
                    <a:pt x="6736597" y="689674"/>
                  </a:cubicBezTo>
                  <a:cubicBezTo>
                    <a:pt x="6894163" y="718088"/>
                    <a:pt x="7116306" y="390040"/>
                    <a:pt x="7077560" y="286718"/>
                  </a:cubicBezTo>
                  <a:cubicBezTo>
                    <a:pt x="7038814" y="183396"/>
                    <a:pt x="6659106" y="0"/>
                    <a:pt x="6504123" y="69742"/>
                  </a:cubicBezTo>
                  <a:cubicBezTo>
                    <a:pt x="6349140" y="139484"/>
                    <a:pt x="6300062" y="702589"/>
                    <a:pt x="6147662" y="705172"/>
                  </a:cubicBezTo>
                  <a:cubicBezTo>
                    <a:pt x="5995262" y="707755"/>
                    <a:pt x="5780869" y="100738"/>
                    <a:pt x="5589723" y="85240"/>
                  </a:cubicBezTo>
                  <a:cubicBezTo>
                    <a:pt x="5398577" y="69742"/>
                    <a:pt x="5189350" y="601850"/>
                    <a:pt x="5000787" y="612182"/>
                  </a:cubicBezTo>
                  <a:cubicBezTo>
                    <a:pt x="4812224" y="622514"/>
                    <a:pt x="4654658" y="144650"/>
                    <a:pt x="4458346" y="147233"/>
                  </a:cubicBezTo>
                  <a:cubicBezTo>
                    <a:pt x="4262034" y="149816"/>
                    <a:pt x="4016645" y="643179"/>
                    <a:pt x="3822916" y="627681"/>
                  </a:cubicBezTo>
                  <a:cubicBezTo>
                    <a:pt x="3629187" y="612183"/>
                    <a:pt x="3487119" y="54243"/>
                    <a:pt x="3295973" y="54243"/>
                  </a:cubicBezTo>
                  <a:cubicBezTo>
                    <a:pt x="3104827" y="54243"/>
                    <a:pt x="2882685" y="619932"/>
                    <a:pt x="2676041" y="627681"/>
                  </a:cubicBezTo>
                  <a:cubicBezTo>
                    <a:pt x="2469397" y="635430"/>
                    <a:pt x="2249838" y="100738"/>
                    <a:pt x="2056109" y="100738"/>
                  </a:cubicBezTo>
                  <a:cubicBezTo>
                    <a:pt x="1862380" y="100738"/>
                    <a:pt x="1702231" y="625098"/>
                    <a:pt x="1513668" y="627681"/>
                  </a:cubicBezTo>
                  <a:cubicBezTo>
                    <a:pt x="1325105" y="630264"/>
                    <a:pt x="1110713" y="118819"/>
                    <a:pt x="924733" y="116236"/>
                  </a:cubicBezTo>
                  <a:cubicBezTo>
                    <a:pt x="738753" y="113653"/>
                    <a:pt x="550190" y="521775"/>
                    <a:pt x="397790" y="612182"/>
                  </a:cubicBezTo>
                  <a:cubicBezTo>
                    <a:pt x="245390" y="702589"/>
                    <a:pt x="10333" y="658677"/>
                    <a:pt x="10333" y="658677"/>
                  </a:cubicBezTo>
                  <a:lnTo>
                    <a:pt x="10333" y="658677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351" name="Прямая со стрелкой 350"/>
            <p:cNvCxnSpPr>
              <a:stCxn id="350" idx="26"/>
              <a:endCxn id="350" idx="0"/>
            </p:cNvCxnSpPr>
            <p:nvPr/>
          </p:nvCxnSpPr>
          <p:spPr>
            <a:xfrm>
              <a:off x="1311856" y="5351857"/>
              <a:ext cx="176910" cy="8369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Прямая со стрелкой 351"/>
            <p:cNvCxnSpPr>
              <a:stCxn id="350" idx="27"/>
            </p:cNvCxnSpPr>
            <p:nvPr/>
          </p:nvCxnSpPr>
          <p:spPr>
            <a:xfrm flipH="1">
              <a:off x="899592" y="5387725"/>
              <a:ext cx="117415" cy="2046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Полилиния 352"/>
            <p:cNvSpPr/>
            <p:nvPr/>
          </p:nvSpPr>
          <p:spPr>
            <a:xfrm>
              <a:off x="946243" y="5397688"/>
              <a:ext cx="5497965" cy="408491"/>
            </a:xfrm>
            <a:custGeom>
              <a:avLst/>
              <a:gdLst>
                <a:gd name="connsiteX0" fmla="*/ 0 w 7224794"/>
                <a:gd name="connsiteY0" fmla="*/ 18082 h 529526"/>
                <a:gd name="connsiteX1" fmla="*/ 449451 w 7224794"/>
                <a:gd name="connsiteY1" fmla="*/ 498529 h 529526"/>
                <a:gd name="connsiteX2" fmla="*/ 945397 w 7224794"/>
                <a:gd name="connsiteY2" fmla="*/ 18082 h 529526"/>
                <a:gd name="connsiteX3" fmla="*/ 1565329 w 7224794"/>
                <a:gd name="connsiteY3" fmla="*/ 436536 h 529526"/>
                <a:gd name="connsiteX4" fmla="*/ 2154264 w 7224794"/>
                <a:gd name="connsiteY4" fmla="*/ 64577 h 529526"/>
                <a:gd name="connsiteX5" fmla="*/ 2758698 w 7224794"/>
                <a:gd name="connsiteY5" fmla="*/ 498529 h 529526"/>
                <a:gd name="connsiteX6" fmla="*/ 3254644 w 7224794"/>
                <a:gd name="connsiteY6" fmla="*/ 49078 h 529526"/>
                <a:gd name="connsiteX7" fmla="*/ 3859078 w 7224794"/>
                <a:gd name="connsiteY7" fmla="*/ 483031 h 529526"/>
                <a:gd name="connsiteX8" fmla="*/ 4479010 w 7224794"/>
                <a:gd name="connsiteY8" fmla="*/ 49078 h 529526"/>
                <a:gd name="connsiteX9" fmla="*/ 4959458 w 7224794"/>
                <a:gd name="connsiteY9" fmla="*/ 452034 h 529526"/>
                <a:gd name="connsiteX10" fmla="*/ 4959458 w 7224794"/>
                <a:gd name="connsiteY10" fmla="*/ 452034 h 529526"/>
                <a:gd name="connsiteX11" fmla="*/ 5501898 w 7224794"/>
                <a:gd name="connsiteY11" fmla="*/ 33580 h 529526"/>
                <a:gd name="connsiteX12" fmla="*/ 6152827 w 7224794"/>
                <a:gd name="connsiteY12" fmla="*/ 483031 h 529526"/>
                <a:gd name="connsiteX13" fmla="*/ 6648773 w 7224794"/>
                <a:gd name="connsiteY13" fmla="*/ 49078 h 529526"/>
                <a:gd name="connsiteX14" fmla="*/ 7098224 w 7224794"/>
                <a:gd name="connsiteY14" fmla="*/ 188563 h 529526"/>
                <a:gd name="connsiteX15" fmla="*/ 7144719 w 7224794"/>
                <a:gd name="connsiteY15" fmla="*/ 297051 h 529526"/>
                <a:gd name="connsiteX16" fmla="*/ 6617776 w 7224794"/>
                <a:gd name="connsiteY16" fmla="*/ 529526 h 529526"/>
                <a:gd name="connsiteX17" fmla="*/ 6617776 w 7224794"/>
                <a:gd name="connsiteY17" fmla="*/ 529526 h 529526"/>
                <a:gd name="connsiteX18" fmla="*/ 6617776 w 7224794"/>
                <a:gd name="connsiteY18" fmla="*/ 529526 h 5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24794" h="529526">
                  <a:moveTo>
                    <a:pt x="0" y="18082"/>
                  </a:moveTo>
                  <a:cubicBezTo>
                    <a:pt x="145942" y="258305"/>
                    <a:pt x="291885" y="498529"/>
                    <a:pt x="449451" y="498529"/>
                  </a:cubicBezTo>
                  <a:cubicBezTo>
                    <a:pt x="607017" y="498529"/>
                    <a:pt x="759417" y="28414"/>
                    <a:pt x="945397" y="18082"/>
                  </a:cubicBezTo>
                  <a:cubicBezTo>
                    <a:pt x="1131377" y="7750"/>
                    <a:pt x="1363851" y="428787"/>
                    <a:pt x="1565329" y="436536"/>
                  </a:cubicBezTo>
                  <a:cubicBezTo>
                    <a:pt x="1766807" y="444285"/>
                    <a:pt x="1955369" y="54245"/>
                    <a:pt x="2154264" y="64577"/>
                  </a:cubicBezTo>
                  <a:cubicBezTo>
                    <a:pt x="2353159" y="74909"/>
                    <a:pt x="2575301" y="501112"/>
                    <a:pt x="2758698" y="498529"/>
                  </a:cubicBezTo>
                  <a:cubicBezTo>
                    <a:pt x="2942095" y="495946"/>
                    <a:pt x="3071247" y="51661"/>
                    <a:pt x="3254644" y="49078"/>
                  </a:cubicBezTo>
                  <a:cubicBezTo>
                    <a:pt x="3438041" y="46495"/>
                    <a:pt x="3655017" y="483031"/>
                    <a:pt x="3859078" y="483031"/>
                  </a:cubicBezTo>
                  <a:cubicBezTo>
                    <a:pt x="4063139" y="483031"/>
                    <a:pt x="4295613" y="54244"/>
                    <a:pt x="4479010" y="49078"/>
                  </a:cubicBezTo>
                  <a:cubicBezTo>
                    <a:pt x="4662407" y="43912"/>
                    <a:pt x="4959458" y="452034"/>
                    <a:pt x="4959458" y="452034"/>
                  </a:cubicBezTo>
                  <a:lnTo>
                    <a:pt x="4959458" y="452034"/>
                  </a:lnTo>
                  <a:cubicBezTo>
                    <a:pt x="5049865" y="382292"/>
                    <a:pt x="5303003" y="28414"/>
                    <a:pt x="5501898" y="33580"/>
                  </a:cubicBezTo>
                  <a:cubicBezTo>
                    <a:pt x="5700793" y="38746"/>
                    <a:pt x="5961681" y="480448"/>
                    <a:pt x="6152827" y="483031"/>
                  </a:cubicBezTo>
                  <a:cubicBezTo>
                    <a:pt x="6343973" y="485614"/>
                    <a:pt x="6491207" y="98156"/>
                    <a:pt x="6648773" y="49078"/>
                  </a:cubicBezTo>
                  <a:cubicBezTo>
                    <a:pt x="6806339" y="0"/>
                    <a:pt x="7015566" y="147234"/>
                    <a:pt x="7098224" y="188563"/>
                  </a:cubicBezTo>
                  <a:cubicBezTo>
                    <a:pt x="7180882" y="229892"/>
                    <a:pt x="7224794" y="240224"/>
                    <a:pt x="7144719" y="297051"/>
                  </a:cubicBezTo>
                  <a:cubicBezTo>
                    <a:pt x="7064644" y="353878"/>
                    <a:pt x="6617776" y="529526"/>
                    <a:pt x="6617776" y="529526"/>
                  </a:cubicBezTo>
                  <a:lnTo>
                    <a:pt x="6617776" y="529526"/>
                  </a:lnTo>
                  <a:lnTo>
                    <a:pt x="6617776" y="529526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4" name="Полилиния 353"/>
            <p:cNvSpPr/>
            <p:nvPr/>
          </p:nvSpPr>
          <p:spPr>
            <a:xfrm>
              <a:off x="1453384" y="5379754"/>
              <a:ext cx="4859124" cy="466278"/>
            </a:xfrm>
            <a:custGeom>
              <a:avLst/>
              <a:gdLst>
                <a:gd name="connsiteX0" fmla="*/ 0 w 6385302"/>
                <a:gd name="connsiteY0" fmla="*/ 25830 h 604434"/>
                <a:gd name="connsiteX1" fmla="*/ 77492 w 6385302"/>
                <a:gd name="connsiteY1" fmla="*/ 320298 h 604434"/>
                <a:gd name="connsiteX2" fmla="*/ 356461 w 6385302"/>
                <a:gd name="connsiteY2" fmla="*/ 552773 h 604434"/>
                <a:gd name="connsiteX3" fmla="*/ 883403 w 6385302"/>
                <a:gd name="connsiteY3" fmla="*/ 10332 h 604434"/>
                <a:gd name="connsiteX4" fmla="*/ 1487837 w 6385302"/>
                <a:gd name="connsiteY4" fmla="*/ 490780 h 604434"/>
                <a:gd name="connsiteX5" fmla="*/ 2045776 w 6385302"/>
                <a:gd name="connsiteY5" fmla="*/ 56827 h 604434"/>
                <a:gd name="connsiteX6" fmla="*/ 2743200 w 6385302"/>
                <a:gd name="connsiteY6" fmla="*/ 490780 h 604434"/>
                <a:gd name="connsiteX7" fmla="*/ 3223647 w 6385302"/>
                <a:gd name="connsiteY7" fmla="*/ 10332 h 604434"/>
                <a:gd name="connsiteX8" fmla="*/ 3828081 w 6385302"/>
                <a:gd name="connsiteY8" fmla="*/ 490780 h 604434"/>
                <a:gd name="connsiteX9" fmla="*/ 4401519 w 6385302"/>
                <a:gd name="connsiteY9" fmla="*/ 41329 h 604434"/>
                <a:gd name="connsiteX10" fmla="*/ 4990454 w 6385302"/>
                <a:gd name="connsiteY10" fmla="*/ 506278 h 604434"/>
                <a:gd name="connsiteX11" fmla="*/ 5579390 w 6385302"/>
                <a:gd name="connsiteY11" fmla="*/ 25830 h 604434"/>
                <a:gd name="connsiteX12" fmla="*/ 6106332 w 6385302"/>
                <a:gd name="connsiteY12" fmla="*/ 475281 h 604434"/>
                <a:gd name="connsiteX13" fmla="*/ 6385302 w 6385302"/>
                <a:gd name="connsiteY13" fmla="*/ 552773 h 604434"/>
                <a:gd name="connsiteX14" fmla="*/ 6385302 w 6385302"/>
                <a:gd name="connsiteY14" fmla="*/ 552773 h 604434"/>
                <a:gd name="connsiteX15" fmla="*/ 6369803 w 6385302"/>
                <a:gd name="connsiteY15" fmla="*/ 537275 h 604434"/>
                <a:gd name="connsiteX16" fmla="*/ 6369803 w 6385302"/>
                <a:gd name="connsiteY16" fmla="*/ 537275 h 604434"/>
                <a:gd name="connsiteX17" fmla="*/ 6354305 w 6385302"/>
                <a:gd name="connsiteY17" fmla="*/ 537275 h 60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385302" h="604434">
                  <a:moveTo>
                    <a:pt x="0" y="25830"/>
                  </a:moveTo>
                  <a:cubicBezTo>
                    <a:pt x="9041" y="129152"/>
                    <a:pt x="18082" y="232474"/>
                    <a:pt x="77492" y="320298"/>
                  </a:cubicBezTo>
                  <a:cubicBezTo>
                    <a:pt x="136902" y="408122"/>
                    <a:pt x="222143" y="604434"/>
                    <a:pt x="356461" y="552773"/>
                  </a:cubicBezTo>
                  <a:cubicBezTo>
                    <a:pt x="490779" y="501112"/>
                    <a:pt x="694840" y="20664"/>
                    <a:pt x="883403" y="10332"/>
                  </a:cubicBezTo>
                  <a:cubicBezTo>
                    <a:pt x="1071966" y="0"/>
                    <a:pt x="1294108" y="483031"/>
                    <a:pt x="1487837" y="490780"/>
                  </a:cubicBezTo>
                  <a:cubicBezTo>
                    <a:pt x="1681566" y="498529"/>
                    <a:pt x="1836549" y="56827"/>
                    <a:pt x="2045776" y="56827"/>
                  </a:cubicBezTo>
                  <a:cubicBezTo>
                    <a:pt x="2255003" y="56827"/>
                    <a:pt x="2546888" y="498529"/>
                    <a:pt x="2743200" y="490780"/>
                  </a:cubicBezTo>
                  <a:cubicBezTo>
                    <a:pt x="2939512" y="483031"/>
                    <a:pt x="3042834" y="10332"/>
                    <a:pt x="3223647" y="10332"/>
                  </a:cubicBezTo>
                  <a:cubicBezTo>
                    <a:pt x="3404460" y="10332"/>
                    <a:pt x="3631769" y="485614"/>
                    <a:pt x="3828081" y="490780"/>
                  </a:cubicBezTo>
                  <a:cubicBezTo>
                    <a:pt x="4024393" y="495946"/>
                    <a:pt x="4207790" y="38746"/>
                    <a:pt x="4401519" y="41329"/>
                  </a:cubicBezTo>
                  <a:cubicBezTo>
                    <a:pt x="4595248" y="43912"/>
                    <a:pt x="4794142" y="508861"/>
                    <a:pt x="4990454" y="506278"/>
                  </a:cubicBezTo>
                  <a:cubicBezTo>
                    <a:pt x="5186766" y="503695"/>
                    <a:pt x="5393410" y="30996"/>
                    <a:pt x="5579390" y="25830"/>
                  </a:cubicBezTo>
                  <a:cubicBezTo>
                    <a:pt x="5765370" y="20664"/>
                    <a:pt x="5972013" y="387457"/>
                    <a:pt x="6106332" y="475281"/>
                  </a:cubicBezTo>
                  <a:cubicBezTo>
                    <a:pt x="6240651" y="563105"/>
                    <a:pt x="6385302" y="552773"/>
                    <a:pt x="6385302" y="552773"/>
                  </a:cubicBezTo>
                  <a:lnTo>
                    <a:pt x="6385302" y="552773"/>
                  </a:lnTo>
                  <a:lnTo>
                    <a:pt x="6369803" y="537275"/>
                  </a:lnTo>
                  <a:lnTo>
                    <a:pt x="6369803" y="537275"/>
                  </a:lnTo>
                  <a:lnTo>
                    <a:pt x="6354305" y="537275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355" name="Прямая со стрелкой 354"/>
            <p:cNvCxnSpPr>
              <a:stCxn id="353" idx="16"/>
              <a:endCxn id="448" idx="7"/>
            </p:cNvCxnSpPr>
            <p:nvPr/>
          </p:nvCxnSpPr>
          <p:spPr>
            <a:xfrm flipH="1" flipV="1">
              <a:off x="5963619" y="5741108"/>
              <a:ext cx="18658" cy="6507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Прямая со стрелкой 355"/>
            <p:cNvCxnSpPr>
              <a:stCxn id="354" idx="17"/>
              <a:endCxn id="450" idx="0"/>
            </p:cNvCxnSpPr>
            <p:nvPr/>
          </p:nvCxnSpPr>
          <p:spPr>
            <a:xfrm flipV="1">
              <a:off x="6288920" y="5708568"/>
              <a:ext cx="35581" cy="856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Полилиния 356"/>
            <p:cNvSpPr/>
            <p:nvPr/>
          </p:nvSpPr>
          <p:spPr>
            <a:xfrm>
              <a:off x="1066148" y="5768319"/>
              <a:ext cx="5317123" cy="444358"/>
            </a:xfrm>
            <a:custGeom>
              <a:avLst/>
              <a:gdLst>
                <a:gd name="connsiteX0" fmla="*/ 6925159 w 6987152"/>
                <a:gd name="connsiteY0" fmla="*/ 111071 h 576020"/>
                <a:gd name="connsiteX1" fmla="*/ 6925159 w 6987152"/>
                <a:gd name="connsiteY1" fmla="*/ 452034 h 576020"/>
                <a:gd name="connsiteX2" fmla="*/ 6553200 w 6987152"/>
                <a:gd name="connsiteY2" fmla="*/ 421037 h 576020"/>
                <a:gd name="connsiteX3" fmla="*/ 6150244 w 6987152"/>
                <a:gd name="connsiteY3" fmla="*/ 126569 h 576020"/>
                <a:gd name="connsiteX4" fmla="*/ 5499315 w 6987152"/>
                <a:gd name="connsiteY4" fmla="*/ 436535 h 576020"/>
                <a:gd name="connsiteX5" fmla="*/ 4848386 w 6987152"/>
                <a:gd name="connsiteY5" fmla="*/ 2583 h 576020"/>
                <a:gd name="connsiteX6" fmla="*/ 4352441 w 6987152"/>
                <a:gd name="connsiteY6" fmla="*/ 452034 h 576020"/>
                <a:gd name="connsiteX7" fmla="*/ 3779003 w 6987152"/>
                <a:gd name="connsiteY7" fmla="*/ 49078 h 576020"/>
                <a:gd name="connsiteX8" fmla="*/ 3190068 w 6987152"/>
                <a:gd name="connsiteY8" fmla="*/ 483030 h 576020"/>
                <a:gd name="connsiteX9" fmla="*/ 2647627 w 6987152"/>
                <a:gd name="connsiteY9" fmla="*/ 49078 h 576020"/>
                <a:gd name="connsiteX10" fmla="*/ 2058692 w 6987152"/>
                <a:gd name="connsiteY10" fmla="*/ 467532 h 576020"/>
                <a:gd name="connsiteX11" fmla="*/ 1469756 w 6987152"/>
                <a:gd name="connsiteY11" fmla="*/ 49078 h 576020"/>
                <a:gd name="connsiteX12" fmla="*/ 880820 w 6987152"/>
                <a:gd name="connsiteY12" fmla="*/ 467532 h 576020"/>
                <a:gd name="connsiteX13" fmla="*/ 291885 w 6987152"/>
                <a:gd name="connsiteY13" fmla="*/ 49078 h 576020"/>
                <a:gd name="connsiteX14" fmla="*/ 28414 w 6987152"/>
                <a:gd name="connsiteY14" fmla="*/ 204061 h 576020"/>
                <a:gd name="connsiteX15" fmla="*/ 462366 w 6987152"/>
                <a:gd name="connsiteY15" fmla="*/ 576020 h 576020"/>
                <a:gd name="connsiteX16" fmla="*/ 462366 w 6987152"/>
                <a:gd name="connsiteY16" fmla="*/ 576020 h 576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987152" h="576020">
                  <a:moveTo>
                    <a:pt x="6925159" y="111071"/>
                  </a:moveTo>
                  <a:cubicBezTo>
                    <a:pt x="6956155" y="255722"/>
                    <a:pt x="6987152" y="400373"/>
                    <a:pt x="6925159" y="452034"/>
                  </a:cubicBezTo>
                  <a:cubicBezTo>
                    <a:pt x="6863166" y="503695"/>
                    <a:pt x="6682353" y="475281"/>
                    <a:pt x="6553200" y="421037"/>
                  </a:cubicBezTo>
                  <a:cubicBezTo>
                    <a:pt x="6424047" y="366793"/>
                    <a:pt x="6325891" y="123986"/>
                    <a:pt x="6150244" y="126569"/>
                  </a:cubicBezTo>
                  <a:cubicBezTo>
                    <a:pt x="5974597" y="129152"/>
                    <a:pt x="5716291" y="457199"/>
                    <a:pt x="5499315" y="436535"/>
                  </a:cubicBezTo>
                  <a:cubicBezTo>
                    <a:pt x="5282339" y="415871"/>
                    <a:pt x="5039532" y="0"/>
                    <a:pt x="4848386" y="2583"/>
                  </a:cubicBezTo>
                  <a:cubicBezTo>
                    <a:pt x="4657240" y="5166"/>
                    <a:pt x="4530672" y="444285"/>
                    <a:pt x="4352441" y="452034"/>
                  </a:cubicBezTo>
                  <a:cubicBezTo>
                    <a:pt x="4174210" y="459783"/>
                    <a:pt x="3972732" y="43912"/>
                    <a:pt x="3779003" y="49078"/>
                  </a:cubicBezTo>
                  <a:cubicBezTo>
                    <a:pt x="3585274" y="54244"/>
                    <a:pt x="3378631" y="483030"/>
                    <a:pt x="3190068" y="483030"/>
                  </a:cubicBezTo>
                  <a:cubicBezTo>
                    <a:pt x="3001505" y="483030"/>
                    <a:pt x="2836190" y="51661"/>
                    <a:pt x="2647627" y="49078"/>
                  </a:cubicBezTo>
                  <a:cubicBezTo>
                    <a:pt x="2459064" y="46495"/>
                    <a:pt x="2255004" y="467532"/>
                    <a:pt x="2058692" y="467532"/>
                  </a:cubicBezTo>
                  <a:cubicBezTo>
                    <a:pt x="1862380" y="467532"/>
                    <a:pt x="1666068" y="49078"/>
                    <a:pt x="1469756" y="49078"/>
                  </a:cubicBezTo>
                  <a:cubicBezTo>
                    <a:pt x="1273444" y="49078"/>
                    <a:pt x="1077132" y="467532"/>
                    <a:pt x="880820" y="467532"/>
                  </a:cubicBezTo>
                  <a:cubicBezTo>
                    <a:pt x="684508" y="467532"/>
                    <a:pt x="433953" y="92990"/>
                    <a:pt x="291885" y="49078"/>
                  </a:cubicBezTo>
                  <a:cubicBezTo>
                    <a:pt x="149817" y="5166"/>
                    <a:pt x="0" y="116237"/>
                    <a:pt x="28414" y="204061"/>
                  </a:cubicBezTo>
                  <a:cubicBezTo>
                    <a:pt x="56828" y="291885"/>
                    <a:pt x="462366" y="576020"/>
                    <a:pt x="462366" y="576020"/>
                  </a:cubicBezTo>
                  <a:lnTo>
                    <a:pt x="462366" y="57602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8" name="Полилиния 357"/>
            <p:cNvSpPr/>
            <p:nvPr/>
          </p:nvSpPr>
          <p:spPr>
            <a:xfrm>
              <a:off x="1099564" y="5764334"/>
              <a:ext cx="4882712" cy="426424"/>
            </a:xfrm>
            <a:custGeom>
              <a:avLst/>
              <a:gdLst>
                <a:gd name="connsiteX0" fmla="*/ 6416299 w 6416299"/>
                <a:gd name="connsiteY0" fmla="*/ 85240 h 552772"/>
                <a:gd name="connsiteX1" fmla="*/ 6137330 w 6416299"/>
                <a:gd name="connsiteY1" fmla="*/ 426203 h 552772"/>
                <a:gd name="connsiteX2" fmla="*/ 5393411 w 6416299"/>
                <a:gd name="connsiteY2" fmla="*/ 85240 h 552772"/>
                <a:gd name="connsiteX3" fmla="*/ 4881967 w 6416299"/>
                <a:gd name="connsiteY3" fmla="*/ 457200 h 552772"/>
                <a:gd name="connsiteX4" fmla="*/ 4262035 w 6416299"/>
                <a:gd name="connsiteY4" fmla="*/ 23247 h 552772"/>
                <a:gd name="connsiteX5" fmla="*/ 3735092 w 6416299"/>
                <a:gd name="connsiteY5" fmla="*/ 488196 h 552772"/>
                <a:gd name="connsiteX6" fmla="*/ 3053167 w 6416299"/>
                <a:gd name="connsiteY6" fmla="*/ 7749 h 552772"/>
                <a:gd name="connsiteX7" fmla="*/ 2541723 w 6416299"/>
                <a:gd name="connsiteY7" fmla="*/ 534691 h 552772"/>
                <a:gd name="connsiteX8" fmla="*/ 1999282 w 6416299"/>
                <a:gd name="connsiteY8" fmla="*/ 38746 h 552772"/>
                <a:gd name="connsiteX9" fmla="*/ 1425845 w 6416299"/>
                <a:gd name="connsiteY9" fmla="*/ 488196 h 552772"/>
                <a:gd name="connsiteX10" fmla="*/ 821411 w 6416299"/>
                <a:gd name="connsiteY10" fmla="*/ 38746 h 552772"/>
                <a:gd name="connsiteX11" fmla="*/ 247974 w 6416299"/>
                <a:gd name="connsiteY11" fmla="*/ 472698 h 552772"/>
                <a:gd name="connsiteX12" fmla="*/ 30997 w 6416299"/>
                <a:gd name="connsiteY12" fmla="*/ 519193 h 552772"/>
                <a:gd name="connsiteX13" fmla="*/ 61994 w 6416299"/>
                <a:gd name="connsiteY13" fmla="*/ 519193 h 55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16299" h="552772">
                  <a:moveTo>
                    <a:pt x="6416299" y="85240"/>
                  </a:moveTo>
                  <a:cubicBezTo>
                    <a:pt x="6362055" y="255721"/>
                    <a:pt x="6307811" y="426203"/>
                    <a:pt x="6137330" y="426203"/>
                  </a:cubicBezTo>
                  <a:cubicBezTo>
                    <a:pt x="5966849" y="426203"/>
                    <a:pt x="5602638" y="80074"/>
                    <a:pt x="5393411" y="85240"/>
                  </a:cubicBezTo>
                  <a:cubicBezTo>
                    <a:pt x="5184184" y="90406"/>
                    <a:pt x="5070530" y="467532"/>
                    <a:pt x="4881967" y="457200"/>
                  </a:cubicBezTo>
                  <a:cubicBezTo>
                    <a:pt x="4693404" y="446868"/>
                    <a:pt x="4453181" y="18081"/>
                    <a:pt x="4262035" y="23247"/>
                  </a:cubicBezTo>
                  <a:cubicBezTo>
                    <a:pt x="4070889" y="28413"/>
                    <a:pt x="3936570" y="490779"/>
                    <a:pt x="3735092" y="488196"/>
                  </a:cubicBezTo>
                  <a:cubicBezTo>
                    <a:pt x="3533614" y="485613"/>
                    <a:pt x="3252062" y="0"/>
                    <a:pt x="3053167" y="7749"/>
                  </a:cubicBezTo>
                  <a:cubicBezTo>
                    <a:pt x="2854272" y="15498"/>
                    <a:pt x="2717371" y="529525"/>
                    <a:pt x="2541723" y="534691"/>
                  </a:cubicBezTo>
                  <a:cubicBezTo>
                    <a:pt x="2366076" y="539857"/>
                    <a:pt x="2185262" y="46495"/>
                    <a:pt x="1999282" y="38746"/>
                  </a:cubicBezTo>
                  <a:cubicBezTo>
                    <a:pt x="1813302" y="30997"/>
                    <a:pt x="1622157" y="488196"/>
                    <a:pt x="1425845" y="488196"/>
                  </a:cubicBezTo>
                  <a:cubicBezTo>
                    <a:pt x="1229533" y="488196"/>
                    <a:pt x="1017723" y="41329"/>
                    <a:pt x="821411" y="38746"/>
                  </a:cubicBezTo>
                  <a:cubicBezTo>
                    <a:pt x="625099" y="36163"/>
                    <a:pt x="379710" y="392624"/>
                    <a:pt x="247974" y="472698"/>
                  </a:cubicBezTo>
                  <a:cubicBezTo>
                    <a:pt x="116238" y="552772"/>
                    <a:pt x="61994" y="511444"/>
                    <a:pt x="30997" y="519193"/>
                  </a:cubicBezTo>
                  <a:cubicBezTo>
                    <a:pt x="0" y="526942"/>
                    <a:pt x="30997" y="523067"/>
                    <a:pt x="61994" y="519193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359" name="Прямая со стрелкой 358"/>
            <p:cNvCxnSpPr>
              <a:stCxn id="357" idx="15"/>
              <a:endCxn id="452" idx="0"/>
            </p:cNvCxnSpPr>
            <p:nvPr/>
          </p:nvCxnSpPr>
          <p:spPr>
            <a:xfrm flipV="1">
              <a:off x="1418002" y="6097411"/>
              <a:ext cx="84357" cy="1152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Прямая со стрелкой 359"/>
            <p:cNvCxnSpPr>
              <a:stCxn id="358" idx="12"/>
            </p:cNvCxnSpPr>
            <p:nvPr/>
          </p:nvCxnSpPr>
          <p:spPr>
            <a:xfrm flipH="1">
              <a:off x="954389" y="6164854"/>
              <a:ext cx="168763" cy="2102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Полилиния 360"/>
            <p:cNvSpPr/>
            <p:nvPr/>
          </p:nvSpPr>
          <p:spPr>
            <a:xfrm>
              <a:off x="1005212" y="6079171"/>
              <a:ext cx="5348575" cy="621703"/>
            </a:xfrm>
            <a:custGeom>
              <a:avLst/>
              <a:gdLst>
                <a:gd name="connsiteX0" fmla="*/ 15499 w 7028482"/>
                <a:gd name="connsiteY0" fmla="*/ 126569 h 805911"/>
                <a:gd name="connsiteX1" fmla="*/ 46495 w 7028482"/>
                <a:gd name="connsiteY1" fmla="*/ 452034 h 805911"/>
                <a:gd name="connsiteX2" fmla="*/ 294468 w 7028482"/>
                <a:gd name="connsiteY2" fmla="*/ 545024 h 805911"/>
                <a:gd name="connsiteX3" fmla="*/ 852407 w 7028482"/>
                <a:gd name="connsiteY3" fmla="*/ 173064 h 805911"/>
                <a:gd name="connsiteX4" fmla="*/ 1301858 w 7028482"/>
                <a:gd name="connsiteY4" fmla="*/ 405539 h 805911"/>
                <a:gd name="connsiteX5" fmla="*/ 1472339 w 7028482"/>
                <a:gd name="connsiteY5" fmla="*/ 529525 h 805911"/>
                <a:gd name="connsiteX6" fmla="*/ 1999282 w 7028482"/>
                <a:gd name="connsiteY6" fmla="*/ 157566 h 805911"/>
                <a:gd name="connsiteX7" fmla="*/ 2634712 w 7028482"/>
                <a:gd name="connsiteY7" fmla="*/ 545024 h 805911"/>
                <a:gd name="connsiteX8" fmla="*/ 3239146 w 7028482"/>
                <a:gd name="connsiteY8" fmla="*/ 157566 h 805911"/>
                <a:gd name="connsiteX9" fmla="*/ 3704095 w 7028482"/>
                <a:gd name="connsiteY9" fmla="*/ 560522 h 805911"/>
                <a:gd name="connsiteX10" fmla="*/ 4370522 w 7028482"/>
                <a:gd name="connsiteY10" fmla="*/ 126569 h 805911"/>
                <a:gd name="connsiteX11" fmla="*/ 4974956 w 7028482"/>
                <a:gd name="connsiteY11" fmla="*/ 607017 h 805911"/>
                <a:gd name="connsiteX12" fmla="*/ 5610387 w 7028482"/>
                <a:gd name="connsiteY12" fmla="*/ 126569 h 805911"/>
                <a:gd name="connsiteX13" fmla="*/ 6137329 w 7028482"/>
                <a:gd name="connsiteY13" fmla="*/ 669010 h 805911"/>
                <a:gd name="connsiteX14" fmla="*/ 6741763 w 7028482"/>
                <a:gd name="connsiteY14" fmla="*/ 49078 h 805911"/>
                <a:gd name="connsiteX15" fmla="*/ 6989736 w 7028482"/>
                <a:gd name="connsiteY15" fmla="*/ 374542 h 805911"/>
                <a:gd name="connsiteX16" fmla="*/ 6509289 w 7028482"/>
                <a:gd name="connsiteY16" fmla="*/ 746501 h 805911"/>
                <a:gd name="connsiteX17" fmla="*/ 6509289 w 7028482"/>
                <a:gd name="connsiteY17" fmla="*/ 731003 h 80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028482" h="805911">
                  <a:moveTo>
                    <a:pt x="15499" y="126569"/>
                  </a:moveTo>
                  <a:cubicBezTo>
                    <a:pt x="7749" y="254430"/>
                    <a:pt x="0" y="382292"/>
                    <a:pt x="46495" y="452034"/>
                  </a:cubicBezTo>
                  <a:cubicBezTo>
                    <a:pt x="92990" y="521776"/>
                    <a:pt x="160149" y="591519"/>
                    <a:pt x="294468" y="545024"/>
                  </a:cubicBezTo>
                  <a:cubicBezTo>
                    <a:pt x="428787" y="498529"/>
                    <a:pt x="684509" y="196312"/>
                    <a:pt x="852407" y="173064"/>
                  </a:cubicBezTo>
                  <a:cubicBezTo>
                    <a:pt x="1020305" y="149816"/>
                    <a:pt x="1198536" y="346129"/>
                    <a:pt x="1301858" y="405539"/>
                  </a:cubicBezTo>
                  <a:cubicBezTo>
                    <a:pt x="1405180" y="464949"/>
                    <a:pt x="1356102" y="570854"/>
                    <a:pt x="1472339" y="529525"/>
                  </a:cubicBezTo>
                  <a:cubicBezTo>
                    <a:pt x="1588576" y="488196"/>
                    <a:pt x="1805553" y="154983"/>
                    <a:pt x="1999282" y="157566"/>
                  </a:cubicBezTo>
                  <a:cubicBezTo>
                    <a:pt x="2193011" y="160149"/>
                    <a:pt x="2428068" y="545024"/>
                    <a:pt x="2634712" y="545024"/>
                  </a:cubicBezTo>
                  <a:cubicBezTo>
                    <a:pt x="2841356" y="545024"/>
                    <a:pt x="3060916" y="154983"/>
                    <a:pt x="3239146" y="157566"/>
                  </a:cubicBezTo>
                  <a:cubicBezTo>
                    <a:pt x="3417376" y="160149"/>
                    <a:pt x="3515532" y="565688"/>
                    <a:pt x="3704095" y="560522"/>
                  </a:cubicBezTo>
                  <a:cubicBezTo>
                    <a:pt x="3892658" y="555356"/>
                    <a:pt x="4158712" y="118820"/>
                    <a:pt x="4370522" y="126569"/>
                  </a:cubicBezTo>
                  <a:cubicBezTo>
                    <a:pt x="4582332" y="134318"/>
                    <a:pt x="4768312" y="607017"/>
                    <a:pt x="4974956" y="607017"/>
                  </a:cubicBezTo>
                  <a:cubicBezTo>
                    <a:pt x="5181600" y="607017"/>
                    <a:pt x="5416658" y="116237"/>
                    <a:pt x="5610387" y="126569"/>
                  </a:cubicBezTo>
                  <a:cubicBezTo>
                    <a:pt x="5804116" y="136901"/>
                    <a:pt x="5948766" y="681925"/>
                    <a:pt x="6137329" y="669010"/>
                  </a:cubicBezTo>
                  <a:cubicBezTo>
                    <a:pt x="6325892" y="656095"/>
                    <a:pt x="6599695" y="98156"/>
                    <a:pt x="6741763" y="49078"/>
                  </a:cubicBezTo>
                  <a:cubicBezTo>
                    <a:pt x="6883831" y="0"/>
                    <a:pt x="7028482" y="258305"/>
                    <a:pt x="6989736" y="374542"/>
                  </a:cubicBezTo>
                  <a:cubicBezTo>
                    <a:pt x="6950990" y="490779"/>
                    <a:pt x="6589363" y="687091"/>
                    <a:pt x="6509289" y="746501"/>
                  </a:cubicBezTo>
                  <a:cubicBezTo>
                    <a:pt x="6429215" y="805911"/>
                    <a:pt x="6469252" y="768457"/>
                    <a:pt x="6509289" y="731003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2" name="Полилиния 361"/>
            <p:cNvSpPr/>
            <p:nvPr/>
          </p:nvSpPr>
          <p:spPr>
            <a:xfrm>
              <a:off x="1476972" y="6117031"/>
              <a:ext cx="4859123" cy="549968"/>
            </a:xfrm>
            <a:custGeom>
              <a:avLst/>
              <a:gdLst>
                <a:gd name="connsiteX0" fmla="*/ 0 w 6385301"/>
                <a:gd name="connsiteY0" fmla="*/ 185979 h 712922"/>
                <a:gd name="connsiteX1" fmla="*/ 294467 w 6385301"/>
                <a:gd name="connsiteY1" fmla="*/ 542440 h 712922"/>
                <a:gd name="connsiteX2" fmla="*/ 805912 w 6385301"/>
                <a:gd name="connsiteY2" fmla="*/ 92990 h 712922"/>
                <a:gd name="connsiteX3" fmla="*/ 1456840 w 6385301"/>
                <a:gd name="connsiteY3" fmla="*/ 604434 h 712922"/>
                <a:gd name="connsiteX4" fmla="*/ 2123267 w 6385301"/>
                <a:gd name="connsiteY4" fmla="*/ 61993 h 712922"/>
                <a:gd name="connsiteX5" fmla="*/ 2603715 w 6385301"/>
                <a:gd name="connsiteY5" fmla="*/ 573437 h 712922"/>
                <a:gd name="connsiteX6" fmla="*/ 3146156 w 6385301"/>
                <a:gd name="connsiteY6" fmla="*/ 77491 h 712922"/>
                <a:gd name="connsiteX7" fmla="*/ 3781586 w 6385301"/>
                <a:gd name="connsiteY7" fmla="*/ 557939 h 712922"/>
                <a:gd name="connsiteX8" fmla="*/ 4324027 w 6385301"/>
                <a:gd name="connsiteY8" fmla="*/ 46495 h 712922"/>
                <a:gd name="connsiteX9" fmla="*/ 4974956 w 6385301"/>
                <a:gd name="connsiteY9" fmla="*/ 511444 h 712922"/>
                <a:gd name="connsiteX10" fmla="*/ 5486400 w 6385301"/>
                <a:gd name="connsiteY10" fmla="*/ 15498 h 712922"/>
                <a:gd name="connsiteX11" fmla="*/ 6106332 w 6385301"/>
                <a:gd name="connsiteY11" fmla="*/ 604434 h 712922"/>
                <a:gd name="connsiteX12" fmla="*/ 6385301 w 6385301"/>
                <a:gd name="connsiteY12" fmla="*/ 666427 h 712922"/>
                <a:gd name="connsiteX13" fmla="*/ 6385301 w 6385301"/>
                <a:gd name="connsiteY13" fmla="*/ 666427 h 71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385301" h="712922">
                  <a:moveTo>
                    <a:pt x="0" y="185979"/>
                  </a:moveTo>
                  <a:cubicBezTo>
                    <a:pt x="80074" y="371958"/>
                    <a:pt x="160148" y="557938"/>
                    <a:pt x="294467" y="542440"/>
                  </a:cubicBezTo>
                  <a:cubicBezTo>
                    <a:pt x="428786" y="526942"/>
                    <a:pt x="612183" y="82658"/>
                    <a:pt x="805912" y="92990"/>
                  </a:cubicBezTo>
                  <a:cubicBezTo>
                    <a:pt x="999641" y="103322"/>
                    <a:pt x="1237281" y="609600"/>
                    <a:pt x="1456840" y="604434"/>
                  </a:cubicBezTo>
                  <a:cubicBezTo>
                    <a:pt x="1676399" y="599268"/>
                    <a:pt x="1932121" y="67159"/>
                    <a:pt x="2123267" y="61993"/>
                  </a:cubicBezTo>
                  <a:cubicBezTo>
                    <a:pt x="2314413" y="56827"/>
                    <a:pt x="2433234" y="570854"/>
                    <a:pt x="2603715" y="573437"/>
                  </a:cubicBezTo>
                  <a:cubicBezTo>
                    <a:pt x="2774196" y="576020"/>
                    <a:pt x="2949844" y="80074"/>
                    <a:pt x="3146156" y="77491"/>
                  </a:cubicBezTo>
                  <a:cubicBezTo>
                    <a:pt x="3342468" y="74908"/>
                    <a:pt x="3585274" y="563105"/>
                    <a:pt x="3781586" y="557939"/>
                  </a:cubicBezTo>
                  <a:cubicBezTo>
                    <a:pt x="3977898" y="552773"/>
                    <a:pt x="4125132" y="54244"/>
                    <a:pt x="4324027" y="46495"/>
                  </a:cubicBezTo>
                  <a:cubicBezTo>
                    <a:pt x="4522922" y="38746"/>
                    <a:pt x="4781227" y="516610"/>
                    <a:pt x="4974956" y="511444"/>
                  </a:cubicBezTo>
                  <a:cubicBezTo>
                    <a:pt x="5168685" y="506278"/>
                    <a:pt x="5297837" y="0"/>
                    <a:pt x="5486400" y="15498"/>
                  </a:cubicBezTo>
                  <a:cubicBezTo>
                    <a:pt x="5674963" y="30996"/>
                    <a:pt x="5956515" y="495946"/>
                    <a:pt x="6106332" y="604434"/>
                  </a:cubicBezTo>
                  <a:cubicBezTo>
                    <a:pt x="6256149" y="712922"/>
                    <a:pt x="6385301" y="666427"/>
                    <a:pt x="6385301" y="666427"/>
                  </a:cubicBezTo>
                  <a:lnTo>
                    <a:pt x="6385301" y="666427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363" name="Прямая со стрелкой 362"/>
            <p:cNvCxnSpPr>
              <a:stCxn id="362" idx="12"/>
            </p:cNvCxnSpPr>
            <p:nvPr/>
          </p:nvCxnSpPr>
          <p:spPr>
            <a:xfrm flipV="1">
              <a:off x="6336096" y="6630270"/>
              <a:ext cx="98000" cy="8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Прямая со стрелкой 363"/>
            <p:cNvCxnSpPr>
              <a:stCxn id="361" idx="16"/>
            </p:cNvCxnSpPr>
            <p:nvPr/>
          </p:nvCxnSpPr>
          <p:spPr>
            <a:xfrm flipH="1">
              <a:off x="5886125" y="6655043"/>
              <a:ext cx="72565" cy="863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6" name="TextBox 485"/>
            <p:cNvSpPr txBox="1"/>
            <p:nvPr/>
          </p:nvSpPr>
          <p:spPr>
            <a:xfrm>
              <a:off x="251520" y="4941168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1кр.</a:t>
              </a:r>
              <a:endParaRPr lang="ru-RU" dirty="0"/>
            </a:p>
          </p:txBody>
        </p:sp>
        <p:sp>
          <p:nvSpPr>
            <p:cNvPr id="487" name="TextBox 486"/>
            <p:cNvSpPr txBox="1"/>
            <p:nvPr/>
          </p:nvSpPr>
          <p:spPr>
            <a:xfrm>
              <a:off x="251520" y="5373216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2кр.</a:t>
              </a:r>
              <a:endParaRPr lang="ru-RU" dirty="0"/>
            </a:p>
          </p:txBody>
        </p:sp>
        <p:sp>
          <p:nvSpPr>
            <p:cNvPr id="488" name="TextBox 487"/>
            <p:cNvSpPr txBox="1"/>
            <p:nvPr/>
          </p:nvSpPr>
          <p:spPr>
            <a:xfrm>
              <a:off x="251520" y="5805264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3кр.</a:t>
              </a:r>
              <a:endParaRPr lang="ru-RU" dirty="0"/>
            </a:p>
          </p:txBody>
        </p:sp>
        <p:sp>
          <p:nvSpPr>
            <p:cNvPr id="489" name="TextBox 488"/>
            <p:cNvSpPr txBox="1"/>
            <p:nvPr/>
          </p:nvSpPr>
          <p:spPr>
            <a:xfrm>
              <a:off x="251520" y="6165304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4кр.</a:t>
              </a:r>
              <a:endParaRPr lang="ru-RU" dirty="0"/>
            </a:p>
          </p:txBody>
        </p:sp>
      </p:grpSp>
      <p:sp>
        <p:nvSpPr>
          <p:cNvPr id="477" name="Рамка 47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167"/>
            </a:avLst>
          </a:prstGeom>
          <a:solidFill>
            <a:srgbClr val="A3F7E3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" name="Группа 633"/>
          <p:cNvGrpSpPr/>
          <p:nvPr/>
        </p:nvGrpSpPr>
        <p:grpSpPr>
          <a:xfrm>
            <a:off x="539552" y="908720"/>
            <a:ext cx="7920880" cy="2531755"/>
            <a:chOff x="539552" y="908720"/>
            <a:chExt cx="7920880" cy="2531755"/>
          </a:xfrm>
        </p:grpSpPr>
        <p:sp>
          <p:nvSpPr>
            <p:cNvPr id="114" name="Овал 113"/>
            <p:cNvSpPr/>
            <p:nvPr/>
          </p:nvSpPr>
          <p:spPr>
            <a:xfrm>
              <a:off x="961613" y="112805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539552" y="112805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6" name="Овал 115"/>
            <p:cNvSpPr/>
            <p:nvPr/>
          </p:nvSpPr>
          <p:spPr>
            <a:xfrm>
              <a:off x="750582" y="90872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7" name="Овал 116"/>
            <p:cNvSpPr/>
            <p:nvPr/>
          </p:nvSpPr>
          <p:spPr>
            <a:xfrm>
              <a:off x="750582" y="129255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8" name="Овал 117"/>
            <p:cNvSpPr/>
            <p:nvPr/>
          </p:nvSpPr>
          <p:spPr>
            <a:xfrm>
              <a:off x="1383674" y="112805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1172643" y="90872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1172643" y="129255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1805734" y="112805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2" name="Овал 121"/>
            <p:cNvSpPr/>
            <p:nvPr/>
          </p:nvSpPr>
          <p:spPr>
            <a:xfrm>
              <a:off x="1594704" y="90872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3" name="Овал 122"/>
            <p:cNvSpPr/>
            <p:nvPr/>
          </p:nvSpPr>
          <p:spPr>
            <a:xfrm>
              <a:off x="1594704" y="129255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4" name="Овал 123"/>
            <p:cNvSpPr/>
            <p:nvPr/>
          </p:nvSpPr>
          <p:spPr>
            <a:xfrm>
              <a:off x="2227795" y="112805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016765" y="90872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2016765" y="129255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649856" y="112805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8" name="Овал 127"/>
            <p:cNvSpPr/>
            <p:nvPr/>
          </p:nvSpPr>
          <p:spPr>
            <a:xfrm>
              <a:off x="2438826" y="90872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9" name="Овал 128"/>
            <p:cNvSpPr/>
            <p:nvPr/>
          </p:nvSpPr>
          <p:spPr>
            <a:xfrm>
              <a:off x="2438826" y="129255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0" name="Овал 129"/>
            <p:cNvSpPr/>
            <p:nvPr/>
          </p:nvSpPr>
          <p:spPr>
            <a:xfrm>
              <a:off x="3071918" y="112805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1" name="Овал 130"/>
            <p:cNvSpPr/>
            <p:nvPr/>
          </p:nvSpPr>
          <p:spPr>
            <a:xfrm>
              <a:off x="2860886" y="908720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2" name="Овал 131"/>
            <p:cNvSpPr/>
            <p:nvPr/>
          </p:nvSpPr>
          <p:spPr>
            <a:xfrm>
              <a:off x="2860886" y="1292550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3" name="Овал 132"/>
            <p:cNvSpPr/>
            <p:nvPr/>
          </p:nvSpPr>
          <p:spPr>
            <a:xfrm>
              <a:off x="3493978" y="112805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4" name="Овал 133"/>
            <p:cNvSpPr/>
            <p:nvPr/>
          </p:nvSpPr>
          <p:spPr>
            <a:xfrm>
              <a:off x="3282948" y="92741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5" name="Овал 134"/>
            <p:cNvSpPr/>
            <p:nvPr/>
          </p:nvSpPr>
          <p:spPr>
            <a:xfrm>
              <a:off x="3282948" y="129255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6" name="Овал 135"/>
            <p:cNvSpPr/>
            <p:nvPr/>
          </p:nvSpPr>
          <p:spPr>
            <a:xfrm>
              <a:off x="3916038" y="112805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7" name="Овал 136"/>
            <p:cNvSpPr/>
            <p:nvPr/>
          </p:nvSpPr>
          <p:spPr>
            <a:xfrm>
              <a:off x="3705008" y="90872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8" name="Овал 137"/>
            <p:cNvSpPr/>
            <p:nvPr/>
          </p:nvSpPr>
          <p:spPr>
            <a:xfrm>
              <a:off x="3705008" y="129255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9" name="Овал 138"/>
            <p:cNvSpPr/>
            <p:nvPr/>
          </p:nvSpPr>
          <p:spPr>
            <a:xfrm>
              <a:off x="4338099" y="112805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0" name="Овал 139"/>
            <p:cNvSpPr/>
            <p:nvPr/>
          </p:nvSpPr>
          <p:spPr>
            <a:xfrm>
              <a:off x="4127069" y="908720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1" name="Овал 140"/>
            <p:cNvSpPr/>
            <p:nvPr/>
          </p:nvSpPr>
          <p:spPr>
            <a:xfrm>
              <a:off x="4127069" y="1292550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2" name="Овал 141"/>
            <p:cNvSpPr/>
            <p:nvPr/>
          </p:nvSpPr>
          <p:spPr>
            <a:xfrm>
              <a:off x="4760161" y="112805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3" name="Овал 142"/>
            <p:cNvSpPr/>
            <p:nvPr/>
          </p:nvSpPr>
          <p:spPr>
            <a:xfrm>
              <a:off x="4549130" y="90872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4" name="Овал 143"/>
            <p:cNvSpPr/>
            <p:nvPr/>
          </p:nvSpPr>
          <p:spPr>
            <a:xfrm>
              <a:off x="4549130" y="129255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5" name="Овал 144"/>
            <p:cNvSpPr/>
            <p:nvPr/>
          </p:nvSpPr>
          <p:spPr>
            <a:xfrm>
              <a:off x="5182222" y="112805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6" name="Овал 145"/>
            <p:cNvSpPr/>
            <p:nvPr/>
          </p:nvSpPr>
          <p:spPr>
            <a:xfrm>
              <a:off x="4971191" y="90872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7" name="Овал 146"/>
            <p:cNvSpPr/>
            <p:nvPr/>
          </p:nvSpPr>
          <p:spPr>
            <a:xfrm>
              <a:off x="4971191" y="129255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8" name="Овал 147"/>
            <p:cNvSpPr/>
            <p:nvPr/>
          </p:nvSpPr>
          <p:spPr>
            <a:xfrm>
              <a:off x="5604282" y="112805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9" name="Овал 148"/>
            <p:cNvSpPr/>
            <p:nvPr/>
          </p:nvSpPr>
          <p:spPr>
            <a:xfrm>
              <a:off x="5393251" y="908720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0" name="Овал 149"/>
            <p:cNvSpPr/>
            <p:nvPr/>
          </p:nvSpPr>
          <p:spPr>
            <a:xfrm>
              <a:off x="5393251" y="1292550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1" name="Овал 150"/>
            <p:cNvSpPr/>
            <p:nvPr/>
          </p:nvSpPr>
          <p:spPr>
            <a:xfrm>
              <a:off x="961613" y="151188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2" name="Овал 151"/>
            <p:cNvSpPr/>
            <p:nvPr/>
          </p:nvSpPr>
          <p:spPr>
            <a:xfrm>
              <a:off x="539552" y="151188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3" name="Овал 152"/>
            <p:cNvSpPr/>
            <p:nvPr/>
          </p:nvSpPr>
          <p:spPr>
            <a:xfrm>
              <a:off x="750582" y="167638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4" name="Овал 153"/>
            <p:cNvSpPr/>
            <p:nvPr/>
          </p:nvSpPr>
          <p:spPr>
            <a:xfrm>
              <a:off x="1383674" y="151188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5" name="Овал 154"/>
            <p:cNvSpPr/>
            <p:nvPr/>
          </p:nvSpPr>
          <p:spPr>
            <a:xfrm>
              <a:off x="1172643" y="167638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6" name="Овал 155"/>
            <p:cNvSpPr/>
            <p:nvPr/>
          </p:nvSpPr>
          <p:spPr>
            <a:xfrm>
              <a:off x="1805734" y="151188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7" name="Овал 156"/>
            <p:cNvSpPr/>
            <p:nvPr/>
          </p:nvSpPr>
          <p:spPr>
            <a:xfrm>
              <a:off x="1594704" y="167638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8" name="Овал 157"/>
            <p:cNvSpPr/>
            <p:nvPr/>
          </p:nvSpPr>
          <p:spPr>
            <a:xfrm>
              <a:off x="2227795" y="151188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9" name="Овал 158"/>
            <p:cNvSpPr/>
            <p:nvPr/>
          </p:nvSpPr>
          <p:spPr>
            <a:xfrm>
              <a:off x="2016765" y="167638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0" name="Овал 159"/>
            <p:cNvSpPr/>
            <p:nvPr/>
          </p:nvSpPr>
          <p:spPr>
            <a:xfrm>
              <a:off x="2649856" y="151188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1" name="Овал 160"/>
            <p:cNvSpPr/>
            <p:nvPr/>
          </p:nvSpPr>
          <p:spPr>
            <a:xfrm>
              <a:off x="2438826" y="167638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2" name="Овал 161"/>
            <p:cNvSpPr/>
            <p:nvPr/>
          </p:nvSpPr>
          <p:spPr>
            <a:xfrm>
              <a:off x="3071918" y="151188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3" name="Овал 162"/>
            <p:cNvSpPr/>
            <p:nvPr/>
          </p:nvSpPr>
          <p:spPr>
            <a:xfrm>
              <a:off x="2860886" y="167638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4" name="Овал 163"/>
            <p:cNvSpPr/>
            <p:nvPr/>
          </p:nvSpPr>
          <p:spPr>
            <a:xfrm>
              <a:off x="3493978" y="151188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5" name="Овал 164"/>
            <p:cNvSpPr/>
            <p:nvPr/>
          </p:nvSpPr>
          <p:spPr>
            <a:xfrm>
              <a:off x="3282948" y="167638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6" name="Овал 165"/>
            <p:cNvSpPr/>
            <p:nvPr/>
          </p:nvSpPr>
          <p:spPr>
            <a:xfrm>
              <a:off x="3916038" y="151188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7" name="Овал 166"/>
            <p:cNvSpPr/>
            <p:nvPr/>
          </p:nvSpPr>
          <p:spPr>
            <a:xfrm>
              <a:off x="3705008" y="167638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8" name="Овал 167"/>
            <p:cNvSpPr/>
            <p:nvPr/>
          </p:nvSpPr>
          <p:spPr>
            <a:xfrm>
              <a:off x="4338099" y="151188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9" name="Овал 168"/>
            <p:cNvSpPr/>
            <p:nvPr/>
          </p:nvSpPr>
          <p:spPr>
            <a:xfrm>
              <a:off x="4127069" y="167638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0" name="Овал 169"/>
            <p:cNvSpPr/>
            <p:nvPr/>
          </p:nvSpPr>
          <p:spPr>
            <a:xfrm>
              <a:off x="4760161" y="151188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1" name="Овал 170"/>
            <p:cNvSpPr/>
            <p:nvPr/>
          </p:nvSpPr>
          <p:spPr>
            <a:xfrm>
              <a:off x="4549130" y="167638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2" name="Овал 171"/>
            <p:cNvSpPr/>
            <p:nvPr/>
          </p:nvSpPr>
          <p:spPr>
            <a:xfrm>
              <a:off x="5182222" y="151188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3" name="Овал 172"/>
            <p:cNvSpPr/>
            <p:nvPr/>
          </p:nvSpPr>
          <p:spPr>
            <a:xfrm>
              <a:off x="4971191" y="167638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4" name="Овал 173"/>
            <p:cNvSpPr/>
            <p:nvPr/>
          </p:nvSpPr>
          <p:spPr>
            <a:xfrm>
              <a:off x="5604282" y="151188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5" name="Овал 174"/>
            <p:cNvSpPr/>
            <p:nvPr/>
          </p:nvSpPr>
          <p:spPr>
            <a:xfrm>
              <a:off x="5393251" y="167638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6" name="Овал 175"/>
            <p:cNvSpPr/>
            <p:nvPr/>
          </p:nvSpPr>
          <p:spPr>
            <a:xfrm>
              <a:off x="961613" y="189571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7" name="Овал 176"/>
            <p:cNvSpPr/>
            <p:nvPr/>
          </p:nvSpPr>
          <p:spPr>
            <a:xfrm>
              <a:off x="539552" y="189571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8" name="Овал 177"/>
            <p:cNvSpPr/>
            <p:nvPr/>
          </p:nvSpPr>
          <p:spPr>
            <a:xfrm>
              <a:off x="750582" y="206021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9" name="Овал 178"/>
            <p:cNvSpPr/>
            <p:nvPr/>
          </p:nvSpPr>
          <p:spPr>
            <a:xfrm>
              <a:off x="1383674" y="189571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0" name="Овал 179"/>
            <p:cNvSpPr/>
            <p:nvPr/>
          </p:nvSpPr>
          <p:spPr>
            <a:xfrm>
              <a:off x="1172643" y="206021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1" name="Овал 180"/>
            <p:cNvSpPr/>
            <p:nvPr/>
          </p:nvSpPr>
          <p:spPr>
            <a:xfrm>
              <a:off x="1805734" y="189571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2" name="Овал 181"/>
            <p:cNvSpPr/>
            <p:nvPr/>
          </p:nvSpPr>
          <p:spPr>
            <a:xfrm>
              <a:off x="1594704" y="206021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3" name="Овал 182"/>
            <p:cNvSpPr/>
            <p:nvPr/>
          </p:nvSpPr>
          <p:spPr>
            <a:xfrm>
              <a:off x="2227795" y="189571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4" name="Овал 183"/>
            <p:cNvSpPr/>
            <p:nvPr/>
          </p:nvSpPr>
          <p:spPr>
            <a:xfrm>
              <a:off x="2016765" y="206021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5" name="Овал 184"/>
            <p:cNvSpPr/>
            <p:nvPr/>
          </p:nvSpPr>
          <p:spPr>
            <a:xfrm>
              <a:off x="2649856" y="189571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6" name="Овал 185"/>
            <p:cNvSpPr/>
            <p:nvPr/>
          </p:nvSpPr>
          <p:spPr>
            <a:xfrm>
              <a:off x="2438826" y="206021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7" name="Овал 186"/>
            <p:cNvSpPr/>
            <p:nvPr/>
          </p:nvSpPr>
          <p:spPr>
            <a:xfrm>
              <a:off x="3071918" y="189571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8" name="Овал 187"/>
            <p:cNvSpPr/>
            <p:nvPr/>
          </p:nvSpPr>
          <p:spPr>
            <a:xfrm>
              <a:off x="2860886" y="206021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9" name="Овал 188"/>
            <p:cNvSpPr/>
            <p:nvPr/>
          </p:nvSpPr>
          <p:spPr>
            <a:xfrm>
              <a:off x="3493978" y="189571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0" name="Овал 189"/>
            <p:cNvSpPr/>
            <p:nvPr/>
          </p:nvSpPr>
          <p:spPr>
            <a:xfrm>
              <a:off x="3282948" y="206021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1" name="Овал 190"/>
            <p:cNvSpPr/>
            <p:nvPr/>
          </p:nvSpPr>
          <p:spPr>
            <a:xfrm>
              <a:off x="3916038" y="189571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2" name="Овал 191"/>
            <p:cNvSpPr/>
            <p:nvPr/>
          </p:nvSpPr>
          <p:spPr>
            <a:xfrm>
              <a:off x="3705008" y="206021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3" name="Овал 192"/>
            <p:cNvSpPr/>
            <p:nvPr/>
          </p:nvSpPr>
          <p:spPr>
            <a:xfrm>
              <a:off x="4338099" y="189571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4" name="Овал 193"/>
            <p:cNvSpPr/>
            <p:nvPr/>
          </p:nvSpPr>
          <p:spPr>
            <a:xfrm>
              <a:off x="4127069" y="206021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5" name="Овал 194"/>
            <p:cNvSpPr/>
            <p:nvPr/>
          </p:nvSpPr>
          <p:spPr>
            <a:xfrm>
              <a:off x="4760161" y="189571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6" name="Овал 195"/>
            <p:cNvSpPr/>
            <p:nvPr/>
          </p:nvSpPr>
          <p:spPr>
            <a:xfrm>
              <a:off x="4549130" y="206021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7" name="Овал 196"/>
            <p:cNvSpPr/>
            <p:nvPr/>
          </p:nvSpPr>
          <p:spPr>
            <a:xfrm>
              <a:off x="5182222" y="189571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8" name="Овал 197"/>
            <p:cNvSpPr/>
            <p:nvPr/>
          </p:nvSpPr>
          <p:spPr>
            <a:xfrm>
              <a:off x="4971191" y="206021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9" name="Овал 198"/>
            <p:cNvSpPr/>
            <p:nvPr/>
          </p:nvSpPr>
          <p:spPr>
            <a:xfrm>
              <a:off x="5604282" y="189571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0" name="Овал 199"/>
            <p:cNvSpPr/>
            <p:nvPr/>
          </p:nvSpPr>
          <p:spPr>
            <a:xfrm>
              <a:off x="5393251" y="2060211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1" name="Овал 200"/>
            <p:cNvSpPr/>
            <p:nvPr/>
          </p:nvSpPr>
          <p:spPr>
            <a:xfrm>
              <a:off x="961613" y="227954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2" name="Овал 201"/>
            <p:cNvSpPr/>
            <p:nvPr/>
          </p:nvSpPr>
          <p:spPr>
            <a:xfrm>
              <a:off x="539552" y="227954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3" name="Овал 202"/>
            <p:cNvSpPr/>
            <p:nvPr/>
          </p:nvSpPr>
          <p:spPr>
            <a:xfrm>
              <a:off x="750582" y="244404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4" name="Овал 203"/>
            <p:cNvSpPr/>
            <p:nvPr/>
          </p:nvSpPr>
          <p:spPr>
            <a:xfrm>
              <a:off x="1383674" y="227954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5" name="Овал 204"/>
            <p:cNvSpPr/>
            <p:nvPr/>
          </p:nvSpPr>
          <p:spPr>
            <a:xfrm>
              <a:off x="1172643" y="244404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6" name="Овал 205"/>
            <p:cNvSpPr/>
            <p:nvPr/>
          </p:nvSpPr>
          <p:spPr>
            <a:xfrm>
              <a:off x="1818568" y="2255866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7" name="Овал 206"/>
            <p:cNvSpPr/>
            <p:nvPr/>
          </p:nvSpPr>
          <p:spPr>
            <a:xfrm>
              <a:off x="1594704" y="2444042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8" name="Овал 207"/>
            <p:cNvSpPr/>
            <p:nvPr/>
          </p:nvSpPr>
          <p:spPr>
            <a:xfrm>
              <a:off x="2227795" y="227954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9" name="Овал 208"/>
            <p:cNvSpPr/>
            <p:nvPr/>
          </p:nvSpPr>
          <p:spPr>
            <a:xfrm>
              <a:off x="2016765" y="244404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0" name="Овал 209"/>
            <p:cNvSpPr/>
            <p:nvPr/>
          </p:nvSpPr>
          <p:spPr>
            <a:xfrm>
              <a:off x="2649856" y="227954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1" name="Овал 210"/>
            <p:cNvSpPr/>
            <p:nvPr/>
          </p:nvSpPr>
          <p:spPr>
            <a:xfrm>
              <a:off x="2438826" y="244404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2" name="Овал 211"/>
            <p:cNvSpPr/>
            <p:nvPr/>
          </p:nvSpPr>
          <p:spPr>
            <a:xfrm>
              <a:off x="3071918" y="227954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3" name="Овал 212"/>
            <p:cNvSpPr/>
            <p:nvPr/>
          </p:nvSpPr>
          <p:spPr>
            <a:xfrm>
              <a:off x="2860886" y="2444042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4" name="Овал 213"/>
            <p:cNvSpPr/>
            <p:nvPr/>
          </p:nvSpPr>
          <p:spPr>
            <a:xfrm>
              <a:off x="3493978" y="227954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5" name="Овал 214"/>
            <p:cNvSpPr/>
            <p:nvPr/>
          </p:nvSpPr>
          <p:spPr>
            <a:xfrm>
              <a:off x="3282948" y="244404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6" name="Овал 215"/>
            <p:cNvSpPr/>
            <p:nvPr/>
          </p:nvSpPr>
          <p:spPr>
            <a:xfrm>
              <a:off x="3916038" y="227954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7" name="Овал 216"/>
            <p:cNvSpPr/>
            <p:nvPr/>
          </p:nvSpPr>
          <p:spPr>
            <a:xfrm>
              <a:off x="3705008" y="244404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8" name="Овал 217"/>
            <p:cNvSpPr/>
            <p:nvPr/>
          </p:nvSpPr>
          <p:spPr>
            <a:xfrm>
              <a:off x="4338099" y="227954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9" name="Овал 218"/>
            <p:cNvSpPr/>
            <p:nvPr/>
          </p:nvSpPr>
          <p:spPr>
            <a:xfrm>
              <a:off x="4127069" y="244404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0" name="Овал 219"/>
            <p:cNvSpPr/>
            <p:nvPr/>
          </p:nvSpPr>
          <p:spPr>
            <a:xfrm>
              <a:off x="4760161" y="227954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1" name="Овал 220"/>
            <p:cNvSpPr/>
            <p:nvPr/>
          </p:nvSpPr>
          <p:spPr>
            <a:xfrm>
              <a:off x="4549130" y="244404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2" name="Овал 221"/>
            <p:cNvSpPr/>
            <p:nvPr/>
          </p:nvSpPr>
          <p:spPr>
            <a:xfrm>
              <a:off x="5182222" y="227954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3" name="Овал 222"/>
            <p:cNvSpPr/>
            <p:nvPr/>
          </p:nvSpPr>
          <p:spPr>
            <a:xfrm>
              <a:off x="4971191" y="244404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4" name="Овал 223"/>
            <p:cNvSpPr/>
            <p:nvPr/>
          </p:nvSpPr>
          <p:spPr>
            <a:xfrm>
              <a:off x="5604282" y="227954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5" name="Овал 224"/>
            <p:cNvSpPr/>
            <p:nvPr/>
          </p:nvSpPr>
          <p:spPr>
            <a:xfrm>
              <a:off x="5393251" y="2444042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0" name="Овал 259"/>
            <p:cNvSpPr/>
            <p:nvPr/>
          </p:nvSpPr>
          <p:spPr>
            <a:xfrm>
              <a:off x="961613" y="2663374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1" name="Овал 260"/>
            <p:cNvSpPr/>
            <p:nvPr/>
          </p:nvSpPr>
          <p:spPr>
            <a:xfrm>
              <a:off x="539552" y="2663374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2" name="Овал 261"/>
            <p:cNvSpPr/>
            <p:nvPr/>
          </p:nvSpPr>
          <p:spPr>
            <a:xfrm>
              <a:off x="750582" y="282787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3" name="Овал 262"/>
            <p:cNvSpPr/>
            <p:nvPr/>
          </p:nvSpPr>
          <p:spPr>
            <a:xfrm>
              <a:off x="1383674" y="2663374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4" name="Овал 263"/>
            <p:cNvSpPr/>
            <p:nvPr/>
          </p:nvSpPr>
          <p:spPr>
            <a:xfrm>
              <a:off x="1172643" y="282787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5" name="Овал 264"/>
            <p:cNvSpPr/>
            <p:nvPr/>
          </p:nvSpPr>
          <p:spPr>
            <a:xfrm>
              <a:off x="1805734" y="2663374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6" name="Овал 265"/>
            <p:cNvSpPr/>
            <p:nvPr/>
          </p:nvSpPr>
          <p:spPr>
            <a:xfrm>
              <a:off x="1594704" y="282787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7" name="Овал 266"/>
            <p:cNvSpPr/>
            <p:nvPr/>
          </p:nvSpPr>
          <p:spPr>
            <a:xfrm>
              <a:off x="2227795" y="2663374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8" name="Овал 267"/>
            <p:cNvSpPr/>
            <p:nvPr/>
          </p:nvSpPr>
          <p:spPr>
            <a:xfrm>
              <a:off x="2016765" y="282787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9" name="Овал 268"/>
            <p:cNvSpPr/>
            <p:nvPr/>
          </p:nvSpPr>
          <p:spPr>
            <a:xfrm>
              <a:off x="2649856" y="2663374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0" name="Овал 269"/>
            <p:cNvSpPr/>
            <p:nvPr/>
          </p:nvSpPr>
          <p:spPr>
            <a:xfrm>
              <a:off x="2438826" y="282787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1" name="Овал 270"/>
            <p:cNvSpPr/>
            <p:nvPr/>
          </p:nvSpPr>
          <p:spPr>
            <a:xfrm>
              <a:off x="3071918" y="2663374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2" name="Овал 271"/>
            <p:cNvSpPr/>
            <p:nvPr/>
          </p:nvSpPr>
          <p:spPr>
            <a:xfrm>
              <a:off x="2860886" y="2827872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3" name="Овал 272"/>
            <p:cNvSpPr/>
            <p:nvPr/>
          </p:nvSpPr>
          <p:spPr>
            <a:xfrm>
              <a:off x="3493978" y="2663374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4" name="Овал 273"/>
            <p:cNvSpPr/>
            <p:nvPr/>
          </p:nvSpPr>
          <p:spPr>
            <a:xfrm>
              <a:off x="3282948" y="282787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5" name="Овал 274"/>
            <p:cNvSpPr/>
            <p:nvPr/>
          </p:nvSpPr>
          <p:spPr>
            <a:xfrm>
              <a:off x="3916038" y="2663374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6" name="Овал 275"/>
            <p:cNvSpPr/>
            <p:nvPr/>
          </p:nvSpPr>
          <p:spPr>
            <a:xfrm>
              <a:off x="3705008" y="282787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7" name="Овал 276"/>
            <p:cNvSpPr/>
            <p:nvPr/>
          </p:nvSpPr>
          <p:spPr>
            <a:xfrm>
              <a:off x="4338099" y="2663374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8" name="Овал 277"/>
            <p:cNvSpPr/>
            <p:nvPr/>
          </p:nvSpPr>
          <p:spPr>
            <a:xfrm>
              <a:off x="4127069" y="2827872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9" name="Овал 278"/>
            <p:cNvSpPr/>
            <p:nvPr/>
          </p:nvSpPr>
          <p:spPr>
            <a:xfrm>
              <a:off x="4760161" y="2663374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0" name="Овал 279"/>
            <p:cNvSpPr/>
            <p:nvPr/>
          </p:nvSpPr>
          <p:spPr>
            <a:xfrm>
              <a:off x="4549130" y="282787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1" name="Овал 280"/>
            <p:cNvSpPr/>
            <p:nvPr/>
          </p:nvSpPr>
          <p:spPr>
            <a:xfrm>
              <a:off x="5182222" y="2663374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2" name="Овал 281"/>
            <p:cNvSpPr/>
            <p:nvPr/>
          </p:nvSpPr>
          <p:spPr>
            <a:xfrm>
              <a:off x="4971191" y="282787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3" name="Овал 282"/>
            <p:cNvSpPr/>
            <p:nvPr/>
          </p:nvSpPr>
          <p:spPr>
            <a:xfrm>
              <a:off x="5604282" y="2663374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4" name="Овал 283"/>
            <p:cNvSpPr/>
            <p:nvPr/>
          </p:nvSpPr>
          <p:spPr>
            <a:xfrm>
              <a:off x="5393251" y="2827872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5" name="Овал 284"/>
            <p:cNvSpPr/>
            <p:nvPr/>
          </p:nvSpPr>
          <p:spPr>
            <a:xfrm>
              <a:off x="961613" y="3047205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6" name="Овал 285"/>
            <p:cNvSpPr/>
            <p:nvPr/>
          </p:nvSpPr>
          <p:spPr>
            <a:xfrm>
              <a:off x="539552" y="3047205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7" name="Овал 286"/>
            <p:cNvSpPr/>
            <p:nvPr/>
          </p:nvSpPr>
          <p:spPr>
            <a:xfrm>
              <a:off x="750582" y="321170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8" name="Овал 287"/>
            <p:cNvSpPr/>
            <p:nvPr/>
          </p:nvSpPr>
          <p:spPr>
            <a:xfrm>
              <a:off x="1383674" y="3047205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9" name="Овал 288"/>
            <p:cNvSpPr/>
            <p:nvPr/>
          </p:nvSpPr>
          <p:spPr>
            <a:xfrm>
              <a:off x="1172643" y="321170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0" name="Овал 289"/>
            <p:cNvSpPr/>
            <p:nvPr/>
          </p:nvSpPr>
          <p:spPr>
            <a:xfrm>
              <a:off x="1805734" y="3047205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1" name="Овал 290"/>
            <p:cNvSpPr/>
            <p:nvPr/>
          </p:nvSpPr>
          <p:spPr>
            <a:xfrm>
              <a:off x="1594704" y="321170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2" name="Овал 291"/>
            <p:cNvSpPr/>
            <p:nvPr/>
          </p:nvSpPr>
          <p:spPr>
            <a:xfrm>
              <a:off x="2227795" y="3047205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3" name="Овал 292"/>
            <p:cNvSpPr/>
            <p:nvPr/>
          </p:nvSpPr>
          <p:spPr>
            <a:xfrm>
              <a:off x="2016765" y="321170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4" name="Овал 293"/>
            <p:cNvSpPr/>
            <p:nvPr/>
          </p:nvSpPr>
          <p:spPr>
            <a:xfrm>
              <a:off x="2649856" y="3047205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5" name="Овал 294"/>
            <p:cNvSpPr/>
            <p:nvPr/>
          </p:nvSpPr>
          <p:spPr>
            <a:xfrm>
              <a:off x="2438826" y="321170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6" name="Овал 295"/>
            <p:cNvSpPr/>
            <p:nvPr/>
          </p:nvSpPr>
          <p:spPr>
            <a:xfrm>
              <a:off x="3071918" y="3047205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7" name="Овал 296"/>
            <p:cNvSpPr/>
            <p:nvPr/>
          </p:nvSpPr>
          <p:spPr>
            <a:xfrm>
              <a:off x="2860886" y="321170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8" name="Овал 297"/>
            <p:cNvSpPr/>
            <p:nvPr/>
          </p:nvSpPr>
          <p:spPr>
            <a:xfrm>
              <a:off x="3493978" y="3047205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9" name="Овал 298"/>
            <p:cNvSpPr/>
            <p:nvPr/>
          </p:nvSpPr>
          <p:spPr>
            <a:xfrm>
              <a:off x="3282948" y="321170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0" name="Овал 299"/>
            <p:cNvSpPr/>
            <p:nvPr/>
          </p:nvSpPr>
          <p:spPr>
            <a:xfrm>
              <a:off x="3916038" y="3047205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1" name="Овал 300"/>
            <p:cNvSpPr/>
            <p:nvPr/>
          </p:nvSpPr>
          <p:spPr>
            <a:xfrm>
              <a:off x="3705008" y="321170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2" name="Овал 301"/>
            <p:cNvSpPr/>
            <p:nvPr/>
          </p:nvSpPr>
          <p:spPr>
            <a:xfrm>
              <a:off x="4338099" y="3047205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3" name="Овал 302"/>
            <p:cNvSpPr/>
            <p:nvPr/>
          </p:nvSpPr>
          <p:spPr>
            <a:xfrm>
              <a:off x="4127069" y="321170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4" name="Овал 303"/>
            <p:cNvSpPr/>
            <p:nvPr/>
          </p:nvSpPr>
          <p:spPr>
            <a:xfrm>
              <a:off x="4760161" y="3047205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5" name="Овал 304"/>
            <p:cNvSpPr/>
            <p:nvPr/>
          </p:nvSpPr>
          <p:spPr>
            <a:xfrm>
              <a:off x="4549130" y="321170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6" name="Овал 305"/>
            <p:cNvSpPr/>
            <p:nvPr/>
          </p:nvSpPr>
          <p:spPr>
            <a:xfrm>
              <a:off x="5182222" y="3047205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7" name="Овал 306"/>
            <p:cNvSpPr/>
            <p:nvPr/>
          </p:nvSpPr>
          <p:spPr>
            <a:xfrm>
              <a:off x="4971191" y="321170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8" name="Овал 307"/>
            <p:cNvSpPr/>
            <p:nvPr/>
          </p:nvSpPr>
          <p:spPr>
            <a:xfrm>
              <a:off x="5604282" y="3047205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9" name="Овал 308"/>
            <p:cNvSpPr/>
            <p:nvPr/>
          </p:nvSpPr>
          <p:spPr>
            <a:xfrm>
              <a:off x="5393251" y="321170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0" name="Овал 309"/>
            <p:cNvSpPr/>
            <p:nvPr/>
          </p:nvSpPr>
          <p:spPr>
            <a:xfrm>
              <a:off x="6079101" y="112805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1" name="Овал 310"/>
            <p:cNvSpPr/>
            <p:nvPr/>
          </p:nvSpPr>
          <p:spPr>
            <a:xfrm>
              <a:off x="5868069" y="908720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2" name="Овал 311"/>
            <p:cNvSpPr/>
            <p:nvPr/>
          </p:nvSpPr>
          <p:spPr>
            <a:xfrm>
              <a:off x="5868069" y="129255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3" name="Овал 312"/>
            <p:cNvSpPr/>
            <p:nvPr/>
          </p:nvSpPr>
          <p:spPr>
            <a:xfrm>
              <a:off x="6501162" y="112805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4" name="Овал 313"/>
            <p:cNvSpPr/>
            <p:nvPr/>
          </p:nvSpPr>
          <p:spPr>
            <a:xfrm>
              <a:off x="6290131" y="90872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5" name="Овал 314"/>
            <p:cNvSpPr/>
            <p:nvPr/>
          </p:nvSpPr>
          <p:spPr>
            <a:xfrm>
              <a:off x="6290131" y="1292550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6" name="Овал 315"/>
            <p:cNvSpPr/>
            <p:nvPr/>
          </p:nvSpPr>
          <p:spPr>
            <a:xfrm>
              <a:off x="6079101" y="151188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7" name="Овал 316"/>
            <p:cNvSpPr/>
            <p:nvPr/>
          </p:nvSpPr>
          <p:spPr>
            <a:xfrm>
              <a:off x="5868069" y="167638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8" name="Овал 317"/>
            <p:cNvSpPr/>
            <p:nvPr/>
          </p:nvSpPr>
          <p:spPr>
            <a:xfrm>
              <a:off x="6501162" y="151188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9" name="Овал 318"/>
            <p:cNvSpPr/>
            <p:nvPr/>
          </p:nvSpPr>
          <p:spPr>
            <a:xfrm>
              <a:off x="6290131" y="167638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0" name="Овал 319"/>
            <p:cNvSpPr/>
            <p:nvPr/>
          </p:nvSpPr>
          <p:spPr>
            <a:xfrm>
              <a:off x="6079101" y="189571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1" name="Овал 320"/>
            <p:cNvSpPr/>
            <p:nvPr/>
          </p:nvSpPr>
          <p:spPr>
            <a:xfrm>
              <a:off x="5868069" y="206021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2" name="Овал 321"/>
            <p:cNvSpPr/>
            <p:nvPr/>
          </p:nvSpPr>
          <p:spPr>
            <a:xfrm>
              <a:off x="6501162" y="189571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3" name="Овал 322"/>
            <p:cNvSpPr/>
            <p:nvPr/>
          </p:nvSpPr>
          <p:spPr>
            <a:xfrm>
              <a:off x="6290131" y="2060211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4" name="Овал 323"/>
            <p:cNvSpPr/>
            <p:nvPr/>
          </p:nvSpPr>
          <p:spPr>
            <a:xfrm>
              <a:off x="6079101" y="227954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5" name="Овал 324"/>
            <p:cNvSpPr/>
            <p:nvPr/>
          </p:nvSpPr>
          <p:spPr>
            <a:xfrm>
              <a:off x="5868069" y="244404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6" name="Овал 325"/>
            <p:cNvSpPr/>
            <p:nvPr/>
          </p:nvSpPr>
          <p:spPr>
            <a:xfrm>
              <a:off x="6501162" y="227954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7" name="Овал 326"/>
            <p:cNvSpPr/>
            <p:nvPr/>
          </p:nvSpPr>
          <p:spPr>
            <a:xfrm>
              <a:off x="6290131" y="244404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8" name="Овал 327"/>
            <p:cNvSpPr/>
            <p:nvPr/>
          </p:nvSpPr>
          <p:spPr>
            <a:xfrm>
              <a:off x="6079101" y="2663374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9" name="Овал 328"/>
            <p:cNvSpPr/>
            <p:nvPr/>
          </p:nvSpPr>
          <p:spPr>
            <a:xfrm>
              <a:off x="5868069" y="282787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0" name="Овал 329"/>
            <p:cNvSpPr/>
            <p:nvPr/>
          </p:nvSpPr>
          <p:spPr>
            <a:xfrm>
              <a:off x="6501162" y="2663374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1" name="Овал 330"/>
            <p:cNvSpPr/>
            <p:nvPr/>
          </p:nvSpPr>
          <p:spPr>
            <a:xfrm>
              <a:off x="6290131" y="2827872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2" name="Овал 331"/>
            <p:cNvSpPr/>
            <p:nvPr/>
          </p:nvSpPr>
          <p:spPr>
            <a:xfrm>
              <a:off x="6079101" y="3047205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3" name="Овал 332"/>
            <p:cNvSpPr/>
            <p:nvPr/>
          </p:nvSpPr>
          <p:spPr>
            <a:xfrm>
              <a:off x="5868069" y="3211703"/>
              <a:ext cx="211030" cy="21933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4" name="Овал 333"/>
            <p:cNvSpPr/>
            <p:nvPr/>
          </p:nvSpPr>
          <p:spPr>
            <a:xfrm>
              <a:off x="6501162" y="3047205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5" name="Овал 334"/>
            <p:cNvSpPr/>
            <p:nvPr/>
          </p:nvSpPr>
          <p:spPr>
            <a:xfrm>
              <a:off x="6290131" y="3211703"/>
              <a:ext cx="211030" cy="21933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6" name="Овал 525"/>
            <p:cNvSpPr/>
            <p:nvPr/>
          </p:nvSpPr>
          <p:spPr>
            <a:xfrm>
              <a:off x="6968851" y="114421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7" name="Овал 526"/>
            <p:cNvSpPr/>
            <p:nvPr/>
          </p:nvSpPr>
          <p:spPr>
            <a:xfrm>
              <a:off x="6757819" y="92678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8" name="Овал 527"/>
            <p:cNvSpPr/>
            <p:nvPr/>
          </p:nvSpPr>
          <p:spPr>
            <a:xfrm>
              <a:off x="6757819" y="130729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9" name="Овал 528"/>
            <p:cNvSpPr/>
            <p:nvPr/>
          </p:nvSpPr>
          <p:spPr>
            <a:xfrm>
              <a:off x="7390912" y="114421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0" name="Овал 529"/>
            <p:cNvSpPr/>
            <p:nvPr/>
          </p:nvSpPr>
          <p:spPr>
            <a:xfrm>
              <a:off x="7179881" y="92678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1" name="Овал 530"/>
            <p:cNvSpPr/>
            <p:nvPr/>
          </p:nvSpPr>
          <p:spPr>
            <a:xfrm>
              <a:off x="7179881" y="130729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2" name="Овал 531"/>
            <p:cNvSpPr/>
            <p:nvPr/>
          </p:nvSpPr>
          <p:spPr>
            <a:xfrm>
              <a:off x="6968851" y="1524730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3" name="Овал 532"/>
            <p:cNvSpPr/>
            <p:nvPr/>
          </p:nvSpPr>
          <p:spPr>
            <a:xfrm>
              <a:off x="6757819" y="168780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4" name="Овал 533"/>
            <p:cNvSpPr/>
            <p:nvPr/>
          </p:nvSpPr>
          <p:spPr>
            <a:xfrm>
              <a:off x="7390912" y="1524730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5" name="Овал 534"/>
            <p:cNvSpPr/>
            <p:nvPr/>
          </p:nvSpPr>
          <p:spPr>
            <a:xfrm>
              <a:off x="7179881" y="168780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6" name="Овал 535"/>
            <p:cNvSpPr/>
            <p:nvPr/>
          </p:nvSpPr>
          <p:spPr>
            <a:xfrm>
              <a:off x="6968851" y="1905244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7" name="Овал 536"/>
            <p:cNvSpPr/>
            <p:nvPr/>
          </p:nvSpPr>
          <p:spPr>
            <a:xfrm>
              <a:off x="6757819" y="2068321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8" name="Овал 537"/>
            <p:cNvSpPr/>
            <p:nvPr/>
          </p:nvSpPr>
          <p:spPr>
            <a:xfrm>
              <a:off x="7390912" y="1905244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9" name="Овал 538"/>
            <p:cNvSpPr/>
            <p:nvPr/>
          </p:nvSpPr>
          <p:spPr>
            <a:xfrm>
              <a:off x="7179881" y="2068321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0" name="Овал 539"/>
            <p:cNvSpPr/>
            <p:nvPr/>
          </p:nvSpPr>
          <p:spPr>
            <a:xfrm>
              <a:off x="6968851" y="228575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1" name="Овал 540"/>
            <p:cNvSpPr/>
            <p:nvPr/>
          </p:nvSpPr>
          <p:spPr>
            <a:xfrm>
              <a:off x="6757819" y="2448834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2" name="Овал 541"/>
            <p:cNvSpPr/>
            <p:nvPr/>
          </p:nvSpPr>
          <p:spPr>
            <a:xfrm>
              <a:off x="7390912" y="228575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3" name="Овал 542"/>
            <p:cNvSpPr/>
            <p:nvPr/>
          </p:nvSpPr>
          <p:spPr>
            <a:xfrm>
              <a:off x="7179881" y="2448834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4" name="Овал 543"/>
            <p:cNvSpPr/>
            <p:nvPr/>
          </p:nvSpPr>
          <p:spPr>
            <a:xfrm>
              <a:off x="6968851" y="2666271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5" name="Овал 544"/>
            <p:cNvSpPr/>
            <p:nvPr/>
          </p:nvSpPr>
          <p:spPr>
            <a:xfrm>
              <a:off x="6757819" y="2829347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6" name="Овал 545"/>
            <p:cNvSpPr/>
            <p:nvPr/>
          </p:nvSpPr>
          <p:spPr>
            <a:xfrm>
              <a:off x="7390912" y="2666271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7" name="Овал 546"/>
            <p:cNvSpPr/>
            <p:nvPr/>
          </p:nvSpPr>
          <p:spPr>
            <a:xfrm>
              <a:off x="7179881" y="2829347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8" name="Овал 547"/>
            <p:cNvSpPr/>
            <p:nvPr/>
          </p:nvSpPr>
          <p:spPr>
            <a:xfrm>
              <a:off x="6968851" y="304678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9" name="Овал 548"/>
            <p:cNvSpPr/>
            <p:nvPr/>
          </p:nvSpPr>
          <p:spPr>
            <a:xfrm>
              <a:off x="6757819" y="3209861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0" name="Овал 549"/>
            <p:cNvSpPr/>
            <p:nvPr/>
          </p:nvSpPr>
          <p:spPr>
            <a:xfrm>
              <a:off x="7390912" y="304678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1" name="Овал 550"/>
            <p:cNvSpPr/>
            <p:nvPr/>
          </p:nvSpPr>
          <p:spPr>
            <a:xfrm>
              <a:off x="7179881" y="3209861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3" name="Овал 552"/>
            <p:cNvSpPr/>
            <p:nvPr/>
          </p:nvSpPr>
          <p:spPr>
            <a:xfrm>
              <a:off x="7864284" y="1128873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4" name="Овал 553"/>
            <p:cNvSpPr/>
            <p:nvPr/>
          </p:nvSpPr>
          <p:spPr>
            <a:xfrm>
              <a:off x="7665567" y="908720"/>
              <a:ext cx="198716" cy="22015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5" name="Овал 554"/>
            <p:cNvSpPr/>
            <p:nvPr/>
          </p:nvSpPr>
          <p:spPr>
            <a:xfrm>
              <a:off x="7665567" y="1293987"/>
              <a:ext cx="198716" cy="22015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6" name="Овал 555"/>
            <p:cNvSpPr/>
            <p:nvPr/>
          </p:nvSpPr>
          <p:spPr>
            <a:xfrm>
              <a:off x="8261716" y="1128873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7" name="Овал 556"/>
            <p:cNvSpPr/>
            <p:nvPr/>
          </p:nvSpPr>
          <p:spPr>
            <a:xfrm>
              <a:off x="8062999" y="908720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8" name="Овал 557"/>
            <p:cNvSpPr/>
            <p:nvPr/>
          </p:nvSpPr>
          <p:spPr>
            <a:xfrm>
              <a:off x="8062999" y="1293987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9" name="Овал 558"/>
            <p:cNvSpPr/>
            <p:nvPr/>
          </p:nvSpPr>
          <p:spPr>
            <a:xfrm>
              <a:off x="7864284" y="1514139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0" name="Овал 559"/>
            <p:cNvSpPr/>
            <p:nvPr/>
          </p:nvSpPr>
          <p:spPr>
            <a:xfrm>
              <a:off x="7665567" y="1679255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1" name="Овал 560"/>
            <p:cNvSpPr/>
            <p:nvPr/>
          </p:nvSpPr>
          <p:spPr>
            <a:xfrm>
              <a:off x="8261716" y="1514139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2" name="Овал 561"/>
            <p:cNvSpPr/>
            <p:nvPr/>
          </p:nvSpPr>
          <p:spPr>
            <a:xfrm>
              <a:off x="8062999" y="1679255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3" name="Овал 562"/>
            <p:cNvSpPr/>
            <p:nvPr/>
          </p:nvSpPr>
          <p:spPr>
            <a:xfrm>
              <a:off x="7864284" y="1899407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4" name="Овал 563"/>
            <p:cNvSpPr/>
            <p:nvPr/>
          </p:nvSpPr>
          <p:spPr>
            <a:xfrm>
              <a:off x="7665567" y="2064521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5" name="Овал 564"/>
            <p:cNvSpPr/>
            <p:nvPr/>
          </p:nvSpPr>
          <p:spPr>
            <a:xfrm>
              <a:off x="8261716" y="1899407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6" name="Овал 565"/>
            <p:cNvSpPr/>
            <p:nvPr/>
          </p:nvSpPr>
          <p:spPr>
            <a:xfrm>
              <a:off x="8062999" y="2064521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7" name="Овал 566"/>
            <p:cNvSpPr/>
            <p:nvPr/>
          </p:nvSpPr>
          <p:spPr>
            <a:xfrm>
              <a:off x="7864284" y="2284674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8" name="Овал 567"/>
            <p:cNvSpPr/>
            <p:nvPr/>
          </p:nvSpPr>
          <p:spPr>
            <a:xfrm>
              <a:off x="7665567" y="2449788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9" name="Овал 568"/>
            <p:cNvSpPr/>
            <p:nvPr/>
          </p:nvSpPr>
          <p:spPr>
            <a:xfrm>
              <a:off x="8261716" y="2284674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0" name="Овал 569"/>
            <p:cNvSpPr/>
            <p:nvPr/>
          </p:nvSpPr>
          <p:spPr>
            <a:xfrm>
              <a:off x="8062999" y="2449788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1" name="Овал 570"/>
            <p:cNvSpPr/>
            <p:nvPr/>
          </p:nvSpPr>
          <p:spPr>
            <a:xfrm>
              <a:off x="7864284" y="2669941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2" name="Овал 571"/>
            <p:cNvSpPr/>
            <p:nvPr/>
          </p:nvSpPr>
          <p:spPr>
            <a:xfrm>
              <a:off x="7665567" y="2835056"/>
              <a:ext cx="198716" cy="22015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3" name="Овал 572"/>
            <p:cNvSpPr/>
            <p:nvPr/>
          </p:nvSpPr>
          <p:spPr>
            <a:xfrm>
              <a:off x="8261716" y="2669941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4" name="Овал 573"/>
            <p:cNvSpPr/>
            <p:nvPr/>
          </p:nvSpPr>
          <p:spPr>
            <a:xfrm>
              <a:off x="8062999" y="2835056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5" name="Овал 574"/>
            <p:cNvSpPr/>
            <p:nvPr/>
          </p:nvSpPr>
          <p:spPr>
            <a:xfrm>
              <a:off x="7864284" y="3055208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6" name="Овал 575"/>
            <p:cNvSpPr/>
            <p:nvPr/>
          </p:nvSpPr>
          <p:spPr>
            <a:xfrm>
              <a:off x="7665567" y="3220323"/>
              <a:ext cx="198716" cy="22015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7" name="Овал 576"/>
            <p:cNvSpPr/>
            <p:nvPr/>
          </p:nvSpPr>
          <p:spPr>
            <a:xfrm>
              <a:off x="8261716" y="3055208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8" name="Овал 577"/>
            <p:cNvSpPr/>
            <p:nvPr/>
          </p:nvSpPr>
          <p:spPr>
            <a:xfrm>
              <a:off x="8062999" y="3220323"/>
              <a:ext cx="198716" cy="220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635" name="Группа 634"/>
          <p:cNvGrpSpPr/>
          <p:nvPr/>
        </p:nvGrpSpPr>
        <p:grpSpPr>
          <a:xfrm>
            <a:off x="539552" y="3738216"/>
            <a:ext cx="7896832" cy="2518075"/>
            <a:chOff x="539552" y="3738216"/>
            <a:chExt cx="7896832" cy="2518075"/>
          </a:xfrm>
        </p:grpSpPr>
        <p:sp>
          <p:nvSpPr>
            <p:cNvPr id="336" name="Овал 335"/>
            <p:cNvSpPr/>
            <p:nvPr/>
          </p:nvSpPr>
          <p:spPr>
            <a:xfrm>
              <a:off x="961613" y="39556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7" name="Овал 336"/>
            <p:cNvSpPr/>
            <p:nvPr/>
          </p:nvSpPr>
          <p:spPr>
            <a:xfrm>
              <a:off x="539552" y="395565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8" name="Овал 337"/>
            <p:cNvSpPr/>
            <p:nvPr/>
          </p:nvSpPr>
          <p:spPr>
            <a:xfrm>
              <a:off x="750583" y="373821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9" name="Овал 338"/>
            <p:cNvSpPr/>
            <p:nvPr/>
          </p:nvSpPr>
          <p:spPr>
            <a:xfrm>
              <a:off x="750583" y="411872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0" name="Овал 339"/>
            <p:cNvSpPr/>
            <p:nvPr/>
          </p:nvSpPr>
          <p:spPr>
            <a:xfrm>
              <a:off x="1383674" y="39556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1" name="Овал 340"/>
            <p:cNvSpPr/>
            <p:nvPr/>
          </p:nvSpPr>
          <p:spPr>
            <a:xfrm>
              <a:off x="1172644" y="373821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1172644" y="411872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3" name="Овал 342"/>
            <p:cNvSpPr/>
            <p:nvPr/>
          </p:nvSpPr>
          <p:spPr>
            <a:xfrm>
              <a:off x="1805735" y="39556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4" name="Овал 343"/>
            <p:cNvSpPr/>
            <p:nvPr/>
          </p:nvSpPr>
          <p:spPr>
            <a:xfrm>
              <a:off x="1594704" y="373821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5" name="Овал 344"/>
            <p:cNvSpPr/>
            <p:nvPr/>
          </p:nvSpPr>
          <p:spPr>
            <a:xfrm>
              <a:off x="1594704" y="411872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6" name="Овал 345"/>
            <p:cNvSpPr/>
            <p:nvPr/>
          </p:nvSpPr>
          <p:spPr>
            <a:xfrm>
              <a:off x="2227796" y="39556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7" name="Овал 346"/>
            <p:cNvSpPr/>
            <p:nvPr/>
          </p:nvSpPr>
          <p:spPr>
            <a:xfrm>
              <a:off x="2016765" y="373821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8" name="Овал 347"/>
            <p:cNvSpPr/>
            <p:nvPr/>
          </p:nvSpPr>
          <p:spPr>
            <a:xfrm>
              <a:off x="2016765" y="411872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9" name="Овал 348"/>
            <p:cNvSpPr/>
            <p:nvPr/>
          </p:nvSpPr>
          <p:spPr>
            <a:xfrm>
              <a:off x="2649856" y="395565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0" name="Овал 349"/>
            <p:cNvSpPr/>
            <p:nvPr/>
          </p:nvSpPr>
          <p:spPr>
            <a:xfrm>
              <a:off x="2438826" y="373821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1" name="Овал 350"/>
            <p:cNvSpPr/>
            <p:nvPr/>
          </p:nvSpPr>
          <p:spPr>
            <a:xfrm>
              <a:off x="2438826" y="411872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2" name="Овал 351"/>
            <p:cNvSpPr/>
            <p:nvPr/>
          </p:nvSpPr>
          <p:spPr>
            <a:xfrm>
              <a:off x="3071918" y="395565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3" name="Овал 352"/>
            <p:cNvSpPr/>
            <p:nvPr/>
          </p:nvSpPr>
          <p:spPr>
            <a:xfrm>
              <a:off x="2860887" y="3738216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4" name="Овал 353"/>
            <p:cNvSpPr/>
            <p:nvPr/>
          </p:nvSpPr>
          <p:spPr>
            <a:xfrm>
              <a:off x="2860887" y="4118729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5" name="Овал 354"/>
            <p:cNvSpPr/>
            <p:nvPr/>
          </p:nvSpPr>
          <p:spPr>
            <a:xfrm>
              <a:off x="3493978" y="39556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6" name="Овал 355"/>
            <p:cNvSpPr/>
            <p:nvPr/>
          </p:nvSpPr>
          <p:spPr>
            <a:xfrm>
              <a:off x="3282948" y="375927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7" name="Овал 356"/>
            <p:cNvSpPr/>
            <p:nvPr/>
          </p:nvSpPr>
          <p:spPr>
            <a:xfrm>
              <a:off x="3282948" y="411872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8" name="Овал 357"/>
            <p:cNvSpPr/>
            <p:nvPr/>
          </p:nvSpPr>
          <p:spPr>
            <a:xfrm>
              <a:off x="3916039" y="39556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9" name="Овал 358"/>
            <p:cNvSpPr/>
            <p:nvPr/>
          </p:nvSpPr>
          <p:spPr>
            <a:xfrm>
              <a:off x="3705008" y="373821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0" name="Овал 359"/>
            <p:cNvSpPr/>
            <p:nvPr/>
          </p:nvSpPr>
          <p:spPr>
            <a:xfrm>
              <a:off x="3705008" y="411872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1" name="Овал 360"/>
            <p:cNvSpPr/>
            <p:nvPr/>
          </p:nvSpPr>
          <p:spPr>
            <a:xfrm>
              <a:off x="4338100" y="39556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2" name="Овал 361"/>
            <p:cNvSpPr/>
            <p:nvPr/>
          </p:nvSpPr>
          <p:spPr>
            <a:xfrm>
              <a:off x="4127069" y="373821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3" name="Овал 362"/>
            <p:cNvSpPr/>
            <p:nvPr/>
          </p:nvSpPr>
          <p:spPr>
            <a:xfrm>
              <a:off x="4127069" y="411872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4" name="Овал 363"/>
            <p:cNvSpPr/>
            <p:nvPr/>
          </p:nvSpPr>
          <p:spPr>
            <a:xfrm>
              <a:off x="4760161" y="39556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5" name="Овал 364"/>
            <p:cNvSpPr/>
            <p:nvPr/>
          </p:nvSpPr>
          <p:spPr>
            <a:xfrm>
              <a:off x="4549130" y="373821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6" name="Овал 365"/>
            <p:cNvSpPr/>
            <p:nvPr/>
          </p:nvSpPr>
          <p:spPr>
            <a:xfrm>
              <a:off x="4549130" y="411872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7" name="Овал 366"/>
            <p:cNvSpPr/>
            <p:nvPr/>
          </p:nvSpPr>
          <p:spPr>
            <a:xfrm>
              <a:off x="5182222" y="395565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8" name="Овал 367"/>
            <p:cNvSpPr/>
            <p:nvPr/>
          </p:nvSpPr>
          <p:spPr>
            <a:xfrm>
              <a:off x="4971192" y="3738216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9" name="Овал 368"/>
            <p:cNvSpPr/>
            <p:nvPr/>
          </p:nvSpPr>
          <p:spPr>
            <a:xfrm>
              <a:off x="4971192" y="411872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0" name="Овал 369"/>
            <p:cNvSpPr/>
            <p:nvPr/>
          </p:nvSpPr>
          <p:spPr>
            <a:xfrm>
              <a:off x="5604282" y="39556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1" name="Овал 370"/>
            <p:cNvSpPr/>
            <p:nvPr/>
          </p:nvSpPr>
          <p:spPr>
            <a:xfrm>
              <a:off x="5393252" y="3738216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2" name="Овал 371"/>
            <p:cNvSpPr/>
            <p:nvPr/>
          </p:nvSpPr>
          <p:spPr>
            <a:xfrm>
              <a:off x="5393252" y="4118729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3" name="Овал 372"/>
            <p:cNvSpPr/>
            <p:nvPr/>
          </p:nvSpPr>
          <p:spPr>
            <a:xfrm>
              <a:off x="961613" y="433616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4" name="Овал 373"/>
            <p:cNvSpPr/>
            <p:nvPr/>
          </p:nvSpPr>
          <p:spPr>
            <a:xfrm>
              <a:off x="539552" y="433616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5" name="Овал 374"/>
            <p:cNvSpPr/>
            <p:nvPr/>
          </p:nvSpPr>
          <p:spPr>
            <a:xfrm>
              <a:off x="750583" y="449924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6" name="Овал 375"/>
            <p:cNvSpPr/>
            <p:nvPr/>
          </p:nvSpPr>
          <p:spPr>
            <a:xfrm>
              <a:off x="1383674" y="433616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7" name="Овал 376"/>
            <p:cNvSpPr/>
            <p:nvPr/>
          </p:nvSpPr>
          <p:spPr>
            <a:xfrm>
              <a:off x="1172644" y="449924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8" name="Овал 377"/>
            <p:cNvSpPr/>
            <p:nvPr/>
          </p:nvSpPr>
          <p:spPr>
            <a:xfrm>
              <a:off x="1805735" y="433616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9" name="Овал 378"/>
            <p:cNvSpPr/>
            <p:nvPr/>
          </p:nvSpPr>
          <p:spPr>
            <a:xfrm>
              <a:off x="1594704" y="4499243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0" name="Овал 379"/>
            <p:cNvSpPr/>
            <p:nvPr/>
          </p:nvSpPr>
          <p:spPr>
            <a:xfrm>
              <a:off x="2227796" y="433616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1" name="Овал 380"/>
            <p:cNvSpPr/>
            <p:nvPr/>
          </p:nvSpPr>
          <p:spPr>
            <a:xfrm>
              <a:off x="2016765" y="4499243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2" name="Овал 381"/>
            <p:cNvSpPr/>
            <p:nvPr/>
          </p:nvSpPr>
          <p:spPr>
            <a:xfrm>
              <a:off x="2649856" y="433616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3" name="Овал 382"/>
            <p:cNvSpPr/>
            <p:nvPr/>
          </p:nvSpPr>
          <p:spPr>
            <a:xfrm>
              <a:off x="2438826" y="4499243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4" name="Овал 383"/>
            <p:cNvSpPr/>
            <p:nvPr/>
          </p:nvSpPr>
          <p:spPr>
            <a:xfrm>
              <a:off x="3071918" y="433616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5" name="Овал 384"/>
            <p:cNvSpPr/>
            <p:nvPr/>
          </p:nvSpPr>
          <p:spPr>
            <a:xfrm>
              <a:off x="2860887" y="4499243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6" name="Овал 385"/>
            <p:cNvSpPr/>
            <p:nvPr/>
          </p:nvSpPr>
          <p:spPr>
            <a:xfrm>
              <a:off x="3493978" y="433616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7" name="Овал 386"/>
            <p:cNvSpPr/>
            <p:nvPr/>
          </p:nvSpPr>
          <p:spPr>
            <a:xfrm>
              <a:off x="3282948" y="449924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8" name="Овал 387"/>
            <p:cNvSpPr/>
            <p:nvPr/>
          </p:nvSpPr>
          <p:spPr>
            <a:xfrm>
              <a:off x="3916039" y="433616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9" name="Овал 388"/>
            <p:cNvSpPr/>
            <p:nvPr/>
          </p:nvSpPr>
          <p:spPr>
            <a:xfrm>
              <a:off x="3705008" y="449924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0" name="Овал 389"/>
            <p:cNvSpPr/>
            <p:nvPr/>
          </p:nvSpPr>
          <p:spPr>
            <a:xfrm>
              <a:off x="4338100" y="433616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1" name="Овал 390"/>
            <p:cNvSpPr/>
            <p:nvPr/>
          </p:nvSpPr>
          <p:spPr>
            <a:xfrm>
              <a:off x="4127069" y="4499243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2" name="Овал 391"/>
            <p:cNvSpPr/>
            <p:nvPr/>
          </p:nvSpPr>
          <p:spPr>
            <a:xfrm>
              <a:off x="4760161" y="433616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3" name="Овал 392"/>
            <p:cNvSpPr/>
            <p:nvPr/>
          </p:nvSpPr>
          <p:spPr>
            <a:xfrm>
              <a:off x="4549130" y="449924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4" name="Овал 393"/>
            <p:cNvSpPr/>
            <p:nvPr/>
          </p:nvSpPr>
          <p:spPr>
            <a:xfrm>
              <a:off x="5182222" y="433616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5" name="Овал 394"/>
            <p:cNvSpPr/>
            <p:nvPr/>
          </p:nvSpPr>
          <p:spPr>
            <a:xfrm>
              <a:off x="4971192" y="449924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6" name="Овал 395"/>
            <p:cNvSpPr/>
            <p:nvPr/>
          </p:nvSpPr>
          <p:spPr>
            <a:xfrm>
              <a:off x="5604282" y="433616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7" name="Овал 396"/>
            <p:cNvSpPr/>
            <p:nvPr/>
          </p:nvSpPr>
          <p:spPr>
            <a:xfrm>
              <a:off x="5393252" y="4499243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8" name="Овал 397"/>
            <p:cNvSpPr/>
            <p:nvPr/>
          </p:nvSpPr>
          <p:spPr>
            <a:xfrm>
              <a:off x="961613" y="471667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9" name="Овал 398"/>
            <p:cNvSpPr/>
            <p:nvPr/>
          </p:nvSpPr>
          <p:spPr>
            <a:xfrm>
              <a:off x="539552" y="471667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0" name="Овал 399"/>
            <p:cNvSpPr/>
            <p:nvPr/>
          </p:nvSpPr>
          <p:spPr>
            <a:xfrm>
              <a:off x="750583" y="487975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1" name="Овал 400"/>
            <p:cNvSpPr/>
            <p:nvPr/>
          </p:nvSpPr>
          <p:spPr>
            <a:xfrm>
              <a:off x="1383674" y="471667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2" name="Овал 401"/>
            <p:cNvSpPr/>
            <p:nvPr/>
          </p:nvSpPr>
          <p:spPr>
            <a:xfrm>
              <a:off x="1172644" y="487975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3" name="Овал 402"/>
            <p:cNvSpPr/>
            <p:nvPr/>
          </p:nvSpPr>
          <p:spPr>
            <a:xfrm>
              <a:off x="1805735" y="471667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4" name="Овал 403"/>
            <p:cNvSpPr/>
            <p:nvPr/>
          </p:nvSpPr>
          <p:spPr>
            <a:xfrm>
              <a:off x="1594704" y="487975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5" name="Овал 404"/>
            <p:cNvSpPr/>
            <p:nvPr/>
          </p:nvSpPr>
          <p:spPr>
            <a:xfrm>
              <a:off x="2227796" y="471667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6" name="Овал 405"/>
            <p:cNvSpPr/>
            <p:nvPr/>
          </p:nvSpPr>
          <p:spPr>
            <a:xfrm>
              <a:off x="2016765" y="487975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7" name="Овал 406"/>
            <p:cNvSpPr/>
            <p:nvPr/>
          </p:nvSpPr>
          <p:spPr>
            <a:xfrm>
              <a:off x="2649856" y="471667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8" name="Овал 407"/>
            <p:cNvSpPr/>
            <p:nvPr/>
          </p:nvSpPr>
          <p:spPr>
            <a:xfrm>
              <a:off x="2438826" y="487975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9" name="Овал 408"/>
            <p:cNvSpPr/>
            <p:nvPr/>
          </p:nvSpPr>
          <p:spPr>
            <a:xfrm>
              <a:off x="3071918" y="471667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0" name="Овал 409"/>
            <p:cNvSpPr/>
            <p:nvPr/>
          </p:nvSpPr>
          <p:spPr>
            <a:xfrm>
              <a:off x="2860887" y="487975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1" name="Овал 410"/>
            <p:cNvSpPr/>
            <p:nvPr/>
          </p:nvSpPr>
          <p:spPr>
            <a:xfrm>
              <a:off x="3493978" y="471667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2" name="Овал 411"/>
            <p:cNvSpPr/>
            <p:nvPr/>
          </p:nvSpPr>
          <p:spPr>
            <a:xfrm>
              <a:off x="3282948" y="487975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3" name="Овал 412"/>
            <p:cNvSpPr/>
            <p:nvPr/>
          </p:nvSpPr>
          <p:spPr>
            <a:xfrm>
              <a:off x="3916039" y="471667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4" name="Овал 413"/>
            <p:cNvSpPr/>
            <p:nvPr/>
          </p:nvSpPr>
          <p:spPr>
            <a:xfrm>
              <a:off x="3705008" y="487975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5" name="Овал 414"/>
            <p:cNvSpPr/>
            <p:nvPr/>
          </p:nvSpPr>
          <p:spPr>
            <a:xfrm>
              <a:off x="4338100" y="471667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6" name="Овал 415"/>
            <p:cNvSpPr/>
            <p:nvPr/>
          </p:nvSpPr>
          <p:spPr>
            <a:xfrm>
              <a:off x="4127069" y="487975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7" name="Овал 416"/>
            <p:cNvSpPr/>
            <p:nvPr/>
          </p:nvSpPr>
          <p:spPr>
            <a:xfrm>
              <a:off x="4760161" y="471667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8" name="Овал 417"/>
            <p:cNvSpPr/>
            <p:nvPr/>
          </p:nvSpPr>
          <p:spPr>
            <a:xfrm>
              <a:off x="4549130" y="487975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9" name="Овал 418"/>
            <p:cNvSpPr/>
            <p:nvPr/>
          </p:nvSpPr>
          <p:spPr>
            <a:xfrm>
              <a:off x="5182222" y="471667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0" name="Овал 419"/>
            <p:cNvSpPr/>
            <p:nvPr/>
          </p:nvSpPr>
          <p:spPr>
            <a:xfrm>
              <a:off x="4971192" y="487975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1" name="Овал 420"/>
            <p:cNvSpPr/>
            <p:nvPr/>
          </p:nvSpPr>
          <p:spPr>
            <a:xfrm>
              <a:off x="5604282" y="471667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2" name="Овал 421"/>
            <p:cNvSpPr/>
            <p:nvPr/>
          </p:nvSpPr>
          <p:spPr>
            <a:xfrm>
              <a:off x="5393252" y="487975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3" name="Овал 422"/>
            <p:cNvSpPr/>
            <p:nvPr/>
          </p:nvSpPr>
          <p:spPr>
            <a:xfrm>
              <a:off x="961613" y="5097191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4" name="Овал 423"/>
            <p:cNvSpPr/>
            <p:nvPr/>
          </p:nvSpPr>
          <p:spPr>
            <a:xfrm>
              <a:off x="539552" y="5097191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5" name="Овал 424"/>
            <p:cNvSpPr/>
            <p:nvPr/>
          </p:nvSpPr>
          <p:spPr>
            <a:xfrm>
              <a:off x="750583" y="526026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6" name="Овал 425"/>
            <p:cNvSpPr/>
            <p:nvPr/>
          </p:nvSpPr>
          <p:spPr>
            <a:xfrm>
              <a:off x="1383674" y="5097191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7" name="Овал 426"/>
            <p:cNvSpPr/>
            <p:nvPr/>
          </p:nvSpPr>
          <p:spPr>
            <a:xfrm>
              <a:off x="1172644" y="526026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8" name="Овал 427"/>
            <p:cNvSpPr/>
            <p:nvPr/>
          </p:nvSpPr>
          <p:spPr>
            <a:xfrm>
              <a:off x="1805735" y="5097191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9" name="Овал 428"/>
            <p:cNvSpPr/>
            <p:nvPr/>
          </p:nvSpPr>
          <p:spPr>
            <a:xfrm>
              <a:off x="1594704" y="526026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0" name="Овал 429"/>
            <p:cNvSpPr/>
            <p:nvPr/>
          </p:nvSpPr>
          <p:spPr>
            <a:xfrm>
              <a:off x="2227796" y="5097191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1" name="Овал 430"/>
            <p:cNvSpPr/>
            <p:nvPr/>
          </p:nvSpPr>
          <p:spPr>
            <a:xfrm>
              <a:off x="2016765" y="526026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2" name="Овал 431"/>
            <p:cNvSpPr/>
            <p:nvPr/>
          </p:nvSpPr>
          <p:spPr>
            <a:xfrm>
              <a:off x="2649856" y="5097191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3" name="Овал 432"/>
            <p:cNvSpPr/>
            <p:nvPr/>
          </p:nvSpPr>
          <p:spPr>
            <a:xfrm>
              <a:off x="2438826" y="526026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4" name="Овал 433"/>
            <p:cNvSpPr/>
            <p:nvPr/>
          </p:nvSpPr>
          <p:spPr>
            <a:xfrm>
              <a:off x="3071918" y="5097191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5" name="Овал 434"/>
            <p:cNvSpPr/>
            <p:nvPr/>
          </p:nvSpPr>
          <p:spPr>
            <a:xfrm>
              <a:off x="2860887" y="526026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6" name="Овал 435"/>
            <p:cNvSpPr/>
            <p:nvPr/>
          </p:nvSpPr>
          <p:spPr>
            <a:xfrm>
              <a:off x="3493978" y="5097191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7" name="Овал 436"/>
            <p:cNvSpPr/>
            <p:nvPr/>
          </p:nvSpPr>
          <p:spPr>
            <a:xfrm>
              <a:off x="3282948" y="526026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8" name="Овал 437"/>
            <p:cNvSpPr/>
            <p:nvPr/>
          </p:nvSpPr>
          <p:spPr>
            <a:xfrm>
              <a:off x="3916039" y="5097191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9" name="Овал 438"/>
            <p:cNvSpPr/>
            <p:nvPr/>
          </p:nvSpPr>
          <p:spPr>
            <a:xfrm>
              <a:off x="3705008" y="526026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0" name="Овал 439"/>
            <p:cNvSpPr/>
            <p:nvPr/>
          </p:nvSpPr>
          <p:spPr>
            <a:xfrm>
              <a:off x="4338100" y="5097191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1" name="Овал 440"/>
            <p:cNvSpPr/>
            <p:nvPr/>
          </p:nvSpPr>
          <p:spPr>
            <a:xfrm>
              <a:off x="4127069" y="526026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2" name="Овал 441"/>
            <p:cNvSpPr/>
            <p:nvPr/>
          </p:nvSpPr>
          <p:spPr>
            <a:xfrm>
              <a:off x="4760161" y="5097191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3" name="Овал 442"/>
            <p:cNvSpPr/>
            <p:nvPr/>
          </p:nvSpPr>
          <p:spPr>
            <a:xfrm>
              <a:off x="4549130" y="526026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4" name="Овал 443"/>
            <p:cNvSpPr/>
            <p:nvPr/>
          </p:nvSpPr>
          <p:spPr>
            <a:xfrm>
              <a:off x="5182222" y="5097191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5" name="Овал 444"/>
            <p:cNvSpPr/>
            <p:nvPr/>
          </p:nvSpPr>
          <p:spPr>
            <a:xfrm>
              <a:off x="4971192" y="526026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6" name="Овал 445"/>
            <p:cNvSpPr/>
            <p:nvPr/>
          </p:nvSpPr>
          <p:spPr>
            <a:xfrm>
              <a:off x="5604282" y="5097191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7" name="Овал 446"/>
            <p:cNvSpPr/>
            <p:nvPr/>
          </p:nvSpPr>
          <p:spPr>
            <a:xfrm>
              <a:off x="5393252" y="526026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8" name="Овал 447"/>
            <p:cNvSpPr/>
            <p:nvPr/>
          </p:nvSpPr>
          <p:spPr>
            <a:xfrm>
              <a:off x="961613" y="547770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9" name="Овал 448"/>
            <p:cNvSpPr/>
            <p:nvPr/>
          </p:nvSpPr>
          <p:spPr>
            <a:xfrm>
              <a:off x="539552" y="547770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0" name="Овал 449"/>
            <p:cNvSpPr/>
            <p:nvPr/>
          </p:nvSpPr>
          <p:spPr>
            <a:xfrm>
              <a:off x="750583" y="564078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1" name="Овал 450"/>
            <p:cNvSpPr/>
            <p:nvPr/>
          </p:nvSpPr>
          <p:spPr>
            <a:xfrm>
              <a:off x="1383674" y="547770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2" name="Овал 451"/>
            <p:cNvSpPr/>
            <p:nvPr/>
          </p:nvSpPr>
          <p:spPr>
            <a:xfrm>
              <a:off x="1172644" y="564078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3" name="Овал 452"/>
            <p:cNvSpPr/>
            <p:nvPr/>
          </p:nvSpPr>
          <p:spPr>
            <a:xfrm>
              <a:off x="1805735" y="547770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4" name="Овал 453"/>
            <p:cNvSpPr/>
            <p:nvPr/>
          </p:nvSpPr>
          <p:spPr>
            <a:xfrm>
              <a:off x="1594704" y="564078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5" name="Овал 454"/>
            <p:cNvSpPr/>
            <p:nvPr/>
          </p:nvSpPr>
          <p:spPr>
            <a:xfrm>
              <a:off x="2227796" y="547770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6" name="Овал 455"/>
            <p:cNvSpPr/>
            <p:nvPr/>
          </p:nvSpPr>
          <p:spPr>
            <a:xfrm>
              <a:off x="2016765" y="564078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7" name="Овал 456"/>
            <p:cNvSpPr/>
            <p:nvPr/>
          </p:nvSpPr>
          <p:spPr>
            <a:xfrm>
              <a:off x="2649856" y="547770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8" name="Овал 457"/>
            <p:cNvSpPr/>
            <p:nvPr/>
          </p:nvSpPr>
          <p:spPr>
            <a:xfrm>
              <a:off x="2438826" y="564078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9" name="Овал 458"/>
            <p:cNvSpPr/>
            <p:nvPr/>
          </p:nvSpPr>
          <p:spPr>
            <a:xfrm>
              <a:off x="3071918" y="547770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0" name="Овал 459"/>
            <p:cNvSpPr/>
            <p:nvPr/>
          </p:nvSpPr>
          <p:spPr>
            <a:xfrm>
              <a:off x="2860887" y="564078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1" name="Овал 460"/>
            <p:cNvSpPr/>
            <p:nvPr/>
          </p:nvSpPr>
          <p:spPr>
            <a:xfrm>
              <a:off x="3493978" y="547770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2" name="Овал 461"/>
            <p:cNvSpPr/>
            <p:nvPr/>
          </p:nvSpPr>
          <p:spPr>
            <a:xfrm>
              <a:off x="3282948" y="564078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3" name="Овал 462"/>
            <p:cNvSpPr/>
            <p:nvPr/>
          </p:nvSpPr>
          <p:spPr>
            <a:xfrm>
              <a:off x="3916039" y="547770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4" name="Овал 463"/>
            <p:cNvSpPr/>
            <p:nvPr/>
          </p:nvSpPr>
          <p:spPr>
            <a:xfrm>
              <a:off x="3705008" y="564078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5" name="Овал 464"/>
            <p:cNvSpPr/>
            <p:nvPr/>
          </p:nvSpPr>
          <p:spPr>
            <a:xfrm>
              <a:off x="4338100" y="547770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6" name="Овал 465"/>
            <p:cNvSpPr/>
            <p:nvPr/>
          </p:nvSpPr>
          <p:spPr>
            <a:xfrm>
              <a:off x="4127069" y="564078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7" name="Овал 466"/>
            <p:cNvSpPr/>
            <p:nvPr/>
          </p:nvSpPr>
          <p:spPr>
            <a:xfrm>
              <a:off x="4760161" y="547770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8" name="Овал 467"/>
            <p:cNvSpPr/>
            <p:nvPr/>
          </p:nvSpPr>
          <p:spPr>
            <a:xfrm>
              <a:off x="4549130" y="564078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9" name="Овал 468"/>
            <p:cNvSpPr/>
            <p:nvPr/>
          </p:nvSpPr>
          <p:spPr>
            <a:xfrm>
              <a:off x="5182222" y="547770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0" name="Овал 469"/>
            <p:cNvSpPr/>
            <p:nvPr/>
          </p:nvSpPr>
          <p:spPr>
            <a:xfrm>
              <a:off x="4971192" y="564078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1" name="Овал 470"/>
            <p:cNvSpPr/>
            <p:nvPr/>
          </p:nvSpPr>
          <p:spPr>
            <a:xfrm>
              <a:off x="5604282" y="547770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2" name="Овал 471"/>
            <p:cNvSpPr/>
            <p:nvPr/>
          </p:nvSpPr>
          <p:spPr>
            <a:xfrm>
              <a:off x="5393252" y="564078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3" name="Овал 472"/>
            <p:cNvSpPr/>
            <p:nvPr/>
          </p:nvSpPr>
          <p:spPr>
            <a:xfrm>
              <a:off x="961613" y="585821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4" name="Овал 473"/>
            <p:cNvSpPr/>
            <p:nvPr/>
          </p:nvSpPr>
          <p:spPr>
            <a:xfrm>
              <a:off x="539552" y="585821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5" name="Овал 474"/>
            <p:cNvSpPr/>
            <p:nvPr/>
          </p:nvSpPr>
          <p:spPr>
            <a:xfrm>
              <a:off x="750583" y="602129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6" name="Овал 475"/>
            <p:cNvSpPr/>
            <p:nvPr/>
          </p:nvSpPr>
          <p:spPr>
            <a:xfrm>
              <a:off x="1383674" y="585821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7" name="Овал 476"/>
            <p:cNvSpPr/>
            <p:nvPr/>
          </p:nvSpPr>
          <p:spPr>
            <a:xfrm>
              <a:off x="1172644" y="602129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8" name="Овал 477"/>
            <p:cNvSpPr/>
            <p:nvPr/>
          </p:nvSpPr>
          <p:spPr>
            <a:xfrm>
              <a:off x="1805735" y="585821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9" name="Овал 478"/>
            <p:cNvSpPr/>
            <p:nvPr/>
          </p:nvSpPr>
          <p:spPr>
            <a:xfrm>
              <a:off x="1594704" y="602129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0" name="Овал 479"/>
            <p:cNvSpPr/>
            <p:nvPr/>
          </p:nvSpPr>
          <p:spPr>
            <a:xfrm>
              <a:off x="2227796" y="585821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1" name="Овал 480"/>
            <p:cNvSpPr/>
            <p:nvPr/>
          </p:nvSpPr>
          <p:spPr>
            <a:xfrm>
              <a:off x="2016765" y="602129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2" name="Овал 481"/>
            <p:cNvSpPr/>
            <p:nvPr/>
          </p:nvSpPr>
          <p:spPr>
            <a:xfrm>
              <a:off x="2649856" y="585821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3" name="Овал 482"/>
            <p:cNvSpPr/>
            <p:nvPr/>
          </p:nvSpPr>
          <p:spPr>
            <a:xfrm>
              <a:off x="2438826" y="602129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4" name="Овал 483"/>
            <p:cNvSpPr/>
            <p:nvPr/>
          </p:nvSpPr>
          <p:spPr>
            <a:xfrm>
              <a:off x="3071918" y="585821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5" name="Овал 484"/>
            <p:cNvSpPr/>
            <p:nvPr/>
          </p:nvSpPr>
          <p:spPr>
            <a:xfrm>
              <a:off x="2860887" y="602129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6" name="Овал 485"/>
            <p:cNvSpPr/>
            <p:nvPr/>
          </p:nvSpPr>
          <p:spPr>
            <a:xfrm>
              <a:off x="3493978" y="585821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7" name="Овал 486"/>
            <p:cNvSpPr/>
            <p:nvPr/>
          </p:nvSpPr>
          <p:spPr>
            <a:xfrm>
              <a:off x="3282948" y="602129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8" name="Овал 487"/>
            <p:cNvSpPr/>
            <p:nvPr/>
          </p:nvSpPr>
          <p:spPr>
            <a:xfrm>
              <a:off x="3916039" y="585821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9" name="Овал 488"/>
            <p:cNvSpPr/>
            <p:nvPr/>
          </p:nvSpPr>
          <p:spPr>
            <a:xfrm>
              <a:off x="3705008" y="602129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0" name="Овал 489"/>
            <p:cNvSpPr/>
            <p:nvPr/>
          </p:nvSpPr>
          <p:spPr>
            <a:xfrm>
              <a:off x="4338100" y="585821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1" name="Овал 490"/>
            <p:cNvSpPr/>
            <p:nvPr/>
          </p:nvSpPr>
          <p:spPr>
            <a:xfrm>
              <a:off x="4127069" y="602129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2" name="Овал 491"/>
            <p:cNvSpPr/>
            <p:nvPr/>
          </p:nvSpPr>
          <p:spPr>
            <a:xfrm>
              <a:off x="4760161" y="585821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3" name="Овал 492"/>
            <p:cNvSpPr/>
            <p:nvPr/>
          </p:nvSpPr>
          <p:spPr>
            <a:xfrm>
              <a:off x="4549130" y="602129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4" name="Овал 493"/>
            <p:cNvSpPr/>
            <p:nvPr/>
          </p:nvSpPr>
          <p:spPr>
            <a:xfrm>
              <a:off x="5182222" y="585821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5" name="Овал 494"/>
            <p:cNvSpPr/>
            <p:nvPr/>
          </p:nvSpPr>
          <p:spPr>
            <a:xfrm>
              <a:off x="4971192" y="602129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6" name="Овал 495"/>
            <p:cNvSpPr/>
            <p:nvPr/>
          </p:nvSpPr>
          <p:spPr>
            <a:xfrm>
              <a:off x="5604282" y="585821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7" name="Овал 496"/>
            <p:cNvSpPr/>
            <p:nvPr/>
          </p:nvSpPr>
          <p:spPr>
            <a:xfrm>
              <a:off x="5393252" y="602129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8" name="Овал 497"/>
            <p:cNvSpPr/>
            <p:nvPr/>
          </p:nvSpPr>
          <p:spPr>
            <a:xfrm>
              <a:off x="6079101" y="39556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9" name="Овал 498"/>
            <p:cNvSpPr/>
            <p:nvPr/>
          </p:nvSpPr>
          <p:spPr>
            <a:xfrm>
              <a:off x="5868070" y="373821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0" name="Овал 499"/>
            <p:cNvSpPr/>
            <p:nvPr/>
          </p:nvSpPr>
          <p:spPr>
            <a:xfrm>
              <a:off x="5868070" y="411872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1" name="Овал 500"/>
            <p:cNvSpPr/>
            <p:nvPr/>
          </p:nvSpPr>
          <p:spPr>
            <a:xfrm>
              <a:off x="6501162" y="39556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2" name="Овал 501"/>
            <p:cNvSpPr/>
            <p:nvPr/>
          </p:nvSpPr>
          <p:spPr>
            <a:xfrm>
              <a:off x="6290132" y="373821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3" name="Овал 502"/>
            <p:cNvSpPr/>
            <p:nvPr/>
          </p:nvSpPr>
          <p:spPr>
            <a:xfrm>
              <a:off x="6290132" y="411872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4" name="Овал 503"/>
            <p:cNvSpPr/>
            <p:nvPr/>
          </p:nvSpPr>
          <p:spPr>
            <a:xfrm>
              <a:off x="6079101" y="433616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5" name="Овал 504"/>
            <p:cNvSpPr/>
            <p:nvPr/>
          </p:nvSpPr>
          <p:spPr>
            <a:xfrm>
              <a:off x="5868070" y="449924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6" name="Овал 505"/>
            <p:cNvSpPr/>
            <p:nvPr/>
          </p:nvSpPr>
          <p:spPr>
            <a:xfrm>
              <a:off x="6501162" y="433616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7" name="Овал 506"/>
            <p:cNvSpPr/>
            <p:nvPr/>
          </p:nvSpPr>
          <p:spPr>
            <a:xfrm>
              <a:off x="6290132" y="449924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8" name="Овал 507"/>
            <p:cNvSpPr/>
            <p:nvPr/>
          </p:nvSpPr>
          <p:spPr>
            <a:xfrm>
              <a:off x="6079101" y="471667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9" name="Овал 508"/>
            <p:cNvSpPr/>
            <p:nvPr/>
          </p:nvSpPr>
          <p:spPr>
            <a:xfrm>
              <a:off x="5868070" y="487975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0" name="Овал 509"/>
            <p:cNvSpPr/>
            <p:nvPr/>
          </p:nvSpPr>
          <p:spPr>
            <a:xfrm>
              <a:off x="6501162" y="471667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1" name="Овал 510"/>
            <p:cNvSpPr/>
            <p:nvPr/>
          </p:nvSpPr>
          <p:spPr>
            <a:xfrm>
              <a:off x="6290132" y="487975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2" name="Овал 511"/>
            <p:cNvSpPr/>
            <p:nvPr/>
          </p:nvSpPr>
          <p:spPr>
            <a:xfrm>
              <a:off x="6079101" y="5097191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3" name="Овал 512"/>
            <p:cNvSpPr/>
            <p:nvPr/>
          </p:nvSpPr>
          <p:spPr>
            <a:xfrm>
              <a:off x="5868070" y="526026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4" name="Овал 513"/>
            <p:cNvSpPr/>
            <p:nvPr/>
          </p:nvSpPr>
          <p:spPr>
            <a:xfrm>
              <a:off x="6501162" y="5097191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5" name="Овал 514"/>
            <p:cNvSpPr/>
            <p:nvPr/>
          </p:nvSpPr>
          <p:spPr>
            <a:xfrm>
              <a:off x="6290132" y="526026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6" name="Овал 515"/>
            <p:cNvSpPr/>
            <p:nvPr/>
          </p:nvSpPr>
          <p:spPr>
            <a:xfrm>
              <a:off x="6079101" y="547770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7" name="Овал 516"/>
            <p:cNvSpPr/>
            <p:nvPr/>
          </p:nvSpPr>
          <p:spPr>
            <a:xfrm>
              <a:off x="5868070" y="564078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8" name="Овал 517"/>
            <p:cNvSpPr/>
            <p:nvPr/>
          </p:nvSpPr>
          <p:spPr>
            <a:xfrm>
              <a:off x="6501162" y="547770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9" name="Овал 518"/>
            <p:cNvSpPr/>
            <p:nvPr/>
          </p:nvSpPr>
          <p:spPr>
            <a:xfrm>
              <a:off x="6290132" y="564078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0" name="Овал 519"/>
            <p:cNvSpPr/>
            <p:nvPr/>
          </p:nvSpPr>
          <p:spPr>
            <a:xfrm>
              <a:off x="6079101" y="585821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1" name="Овал 520"/>
            <p:cNvSpPr/>
            <p:nvPr/>
          </p:nvSpPr>
          <p:spPr>
            <a:xfrm>
              <a:off x="5868070" y="602129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2" name="Овал 521"/>
            <p:cNvSpPr/>
            <p:nvPr/>
          </p:nvSpPr>
          <p:spPr>
            <a:xfrm>
              <a:off x="6501162" y="585821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3" name="Овал 522"/>
            <p:cNvSpPr/>
            <p:nvPr/>
          </p:nvSpPr>
          <p:spPr>
            <a:xfrm>
              <a:off x="6290132" y="602129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0" name="Овал 579"/>
            <p:cNvSpPr/>
            <p:nvPr/>
          </p:nvSpPr>
          <p:spPr>
            <a:xfrm>
              <a:off x="6916825" y="397321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1" name="Овал 580"/>
            <p:cNvSpPr/>
            <p:nvPr/>
          </p:nvSpPr>
          <p:spPr>
            <a:xfrm>
              <a:off x="6705795" y="3755776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2" name="Овал 581"/>
            <p:cNvSpPr/>
            <p:nvPr/>
          </p:nvSpPr>
          <p:spPr>
            <a:xfrm>
              <a:off x="6705795" y="413628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3" name="Овал 582"/>
            <p:cNvSpPr/>
            <p:nvPr/>
          </p:nvSpPr>
          <p:spPr>
            <a:xfrm>
              <a:off x="6916825" y="435372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4" name="Овал 583"/>
            <p:cNvSpPr/>
            <p:nvPr/>
          </p:nvSpPr>
          <p:spPr>
            <a:xfrm>
              <a:off x="6705795" y="451680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5" name="Овал 584"/>
            <p:cNvSpPr/>
            <p:nvPr/>
          </p:nvSpPr>
          <p:spPr>
            <a:xfrm>
              <a:off x="6916825" y="473423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6" name="Овал 585"/>
            <p:cNvSpPr/>
            <p:nvPr/>
          </p:nvSpPr>
          <p:spPr>
            <a:xfrm>
              <a:off x="6705795" y="489731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7" name="Овал 586"/>
            <p:cNvSpPr/>
            <p:nvPr/>
          </p:nvSpPr>
          <p:spPr>
            <a:xfrm>
              <a:off x="6916825" y="51147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8" name="Овал 587"/>
            <p:cNvSpPr/>
            <p:nvPr/>
          </p:nvSpPr>
          <p:spPr>
            <a:xfrm>
              <a:off x="6705795" y="527782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9" name="Овал 588"/>
            <p:cNvSpPr/>
            <p:nvPr/>
          </p:nvSpPr>
          <p:spPr>
            <a:xfrm>
              <a:off x="6916825" y="549526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0" name="Овал 589"/>
            <p:cNvSpPr/>
            <p:nvPr/>
          </p:nvSpPr>
          <p:spPr>
            <a:xfrm>
              <a:off x="6705795" y="565834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1" name="Овал 590"/>
            <p:cNvSpPr/>
            <p:nvPr/>
          </p:nvSpPr>
          <p:spPr>
            <a:xfrm>
              <a:off x="6916825" y="587577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2" name="Овал 591"/>
            <p:cNvSpPr/>
            <p:nvPr/>
          </p:nvSpPr>
          <p:spPr>
            <a:xfrm>
              <a:off x="6705795" y="603885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3" name="Овал 592"/>
            <p:cNvSpPr/>
            <p:nvPr/>
          </p:nvSpPr>
          <p:spPr>
            <a:xfrm>
              <a:off x="7367597" y="397321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4" name="Овал 593"/>
            <p:cNvSpPr/>
            <p:nvPr/>
          </p:nvSpPr>
          <p:spPr>
            <a:xfrm>
              <a:off x="7156566" y="3755776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5" name="Овал 594"/>
            <p:cNvSpPr/>
            <p:nvPr/>
          </p:nvSpPr>
          <p:spPr>
            <a:xfrm>
              <a:off x="7156566" y="413628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6" name="Овал 595"/>
            <p:cNvSpPr/>
            <p:nvPr/>
          </p:nvSpPr>
          <p:spPr>
            <a:xfrm>
              <a:off x="7789657" y="397321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7" name="Овал 596"/>
            <p:cNvSpPr/>
            <p:nvPr/>
          </p:nvSpPr>
          <p:spPr>
            <a:xfrm>
              <a:off x="7578627" y="375577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8" name="Овал 597"/>
            <p:cNvSpPr/>
            <p:nvPr/>
          </p:nvSpPr>
          <p:spPr>
            <a:xfrm>
              <a:off x="7578627" y="413628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9" name="Овал 598"/>
            <p:cNvSpPr/>
            <p:nvPr/>
          </p:nvSpPr>
          <p:spPr>
            <a:xfrm>
              <a:off x="7367597" y="435372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0" name="Овал 599"/>
            <p:cNvSpPr/>
            <p:nvPr/>
          </p:nvSpPr>
          <p:spPr>
            <a:xfrm>
              <a:off x="7156566" y="451680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1" name="Овал 600"/>
            <p:cNvSpPr/>
            <p:nvPr/>
          </p:nvSpPr>
          <p:spPr>
            <a:xfrm>
              <a:off x="7789657" y="435372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2" name="Овал 601"/>
            <p:cNvSpPr/>
            <p:nvPr/>
          </p:nvSpPr>
          <p:spPr>
            <a:xfrm>
              <a:off x="7578627" y="451680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3" name="Овал 602"/>
            <p:cNvSpPr/>
            <p:nvPr/>
          </p:nvSpPr>
          <p:spPr>
            <a:xfrm>
              <a:off x="7367597" y="473423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4" name="Овал 603"/>
            <p:cNvSpPr/>
            <p:nvPr/>
          </p:nvSpPr>
          <p:spPr>
            <a:xfrm>
              <a:off x="7156566" y="489731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5" name="Овал 604"/>
            <p:cNvSpPr/>
            <p:nvPr/>
          </p:nvSpPr>
          <p:spPr>
            <a:xfrm>
              <a:off x="7789657" y="473423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6" name="Овал 605"/>
            <p:cNvSpPr/>
            <p:nvPr/>
          </p:nvSpPr>
          <p:spPr>
            <a:xfrm>
              <a:off x="7578627" y="489731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7" name="Овал 606"/>
            <p:cNvSpPr/>
            <p:nvPr/>
          </p:nvSpPr>
          <p:spPr>
            <a:xfrm>
              <a:off x="7367597" y="51147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8" name="Овал 607"/>
            <p:cNvSpPr/>
            <p:nvPr/>
          </p:nvSpPr>
          <p:spPr>
            <a:xfrm>
              <a:off x="7156566" y="527782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9" name="Овал 608"/>
            <p:cNvSpPr/>
            <p:nvPr/>
          </p:nvSpPr>
          <p:spPr>
            <a:xfrm>
              <a:off x="7789657" y="511475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0" name="Овал 609"/>
            <p:cNvSpPr/>
            <p:nvPr/>
          </p:nvSpPr>
          <p:spPr>
            <a:xfrm>
              <a:off x="7578627" y="5277828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1" name="Овал 610"/>
            <p:cNvSpPr/>
            <p:nvPr/>
          </p:nvSpPr>
          <p:spPr>
            <a:xfrm>
              <a:off x="7367597" y="549526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2" name="Овал 611"/>
            <p:cNvSpPr/>
            <p:nvPr/>
          </p:nvSpPr>
          <p:spPr>
            <a:xfrm>
              <a:off x="7156566" y="565834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3" name="Овал 612"/>
            <p:cNvSpPr/>
            <p:nvPr/>
          </p:nvSpPr>
          <p:spPr>
            <a:xfrm>
              <a:off x="7789657" y="549526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4" name="Овал 613"/>
            <p:cNvSpPr/>
            <p:nvPr/>
          </p:nvSpPr>
          <p:spPr>
            <a:xfrm>
              <a:off x="7578627" y="565834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5" name="Овал 614"/>
            <p:cNvSpPr/>
            <p:nvPr/>
          </p:nvSpPr>
          <p:spPr>
            <a:xfrm>
              <a:off x="7367597" y="587577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6" name="Овал 615"/>
            <p:cNvSpPr/>
            <p:nvPr/>
          </p:nvSpPr>
          <p:spPr>
            <a:xfrm>
              <a:off x="7156566" y="603885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7" name="Овал 616"/>
            <p:cNvSpPr/>
            <p:nvPr/>
          </p:nvSpPr>
          <p:spPr>
            <a:xfrm>
              <a:off x="7789657" y="587577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8" name="Овал 617"/>
            <p:cNvSpPr/>
            <p:nvPr/>
          </p:nvSpPr>
          <p:spPr>
            <a:xfrm>
              <a:off x="7578627" y="603885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9" name="Овал 618"/>
            <p:cNvSpPr/>
            <p:nvPr/>
          </p:nvSpPr>
          <p:spPr>
            <a:xfrm>
              <a:off x="8225354" y="3973212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0" name="Овал 619"/>
            <p:cNvSpPr/>
            <p:nvPr/>
          </p:nvSpPr>
          <p:spPr>
            <a:xfrm>
              <a:off x="8014324" y="375577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1" name="Овал 620"/>
            <p:cNvSpPr/>
            <p:nvPr/>
          </p:nvSpPr>
          <p:spPr>
            <a:xfrm>
              <a:off x="8014324" y="413628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2" name="Овал 621"/>
            <p:cNvSpPr/>
            <p:nvPr/>
          </p:nvSpPr>
          <p:spPr>
            <a:xfrm>
              <a:off x="8225354" y="4353726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3" name="Овал 622"/>
            <p:cNvSpPr/>
            <p:nvPr/>
          </p:nvSpPr>
          <p:spPr>
            <a:xfrm>
              <a:off x="8014324" y="4516803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4" name="Овал 623"/>
            <p:cNvSpPr/>
            <p:nvPr/>
          </p:nvSpPr>
          <p:spPr>
            <a:xfrm>
              <a:off x="8225354" y="4734239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5" name="Овал 624"/>
            <p:cNvSpPr/>
            <p:nvPr/>
          </p:nvSpPr>
          <p:spPr>
            <a:xfrm>
              <a:off x="8014324" y="4897315"/>
              <a:ext cx="211030" cy="2174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6" name="Овал 625"/>
            <p:cNvSpPr/>
            <p:nvPr/>
          </p:nvSpPr>
          <p:spPr>
            <a:xfrm>
              <a:off x="8225354" y="511475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7" name="Овал 626"/>
            <p:cNvSpPr/>
            <p:nvPr/>
          </p:nvSpPr>
          <p:spPr>
            <a:xfrm>
              <a:off x="8014324" y="527782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8" name="Овал 627"/>
            <p:cNvSpPr/>
            <p:nvPr/>
          </p:nvSpPr>
          <p:spPr>
            <a:xfrm>
              <a:off x="8225354" y="549526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29" name="Овал 628"/>
            <p:cNvSpPr/>
            <p:nvPr/>
          </p:nvSpPr>
          <p:spPr>
            <a:xfrm>
              <a:off x="8014324" y="5658342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30" name="Овал 629"/>
            <p:cNvSpPr/>
            <p:nvPr/>
          </p:nvSpPr>
          <p:spPr>
            <a:xfrm>
              <a:off x="8225354" y="5875778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31" name="Овал 630"/>
            <p:cNvSpPr/>
            <p:nvPr/>
          </p:nvSpPr>
          <p:spPr>
            <a:xfrm>
              <a:off x="8014324" y="6038855"/>
              <a:ext cx="211030" cy="2174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33" name="TextBox 632"/>
          <p:cNvSpPr txBox="1"/>
          <p:nvPr/>
        </p:nvSpPr>
        <p:spPr>
          <a:xfrm>
            <a:off x="1115616" y="332656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цепочку можем наносить не только узор ( орнамент), но и буквы</a:t>
            </a:r>
          </a:p>
          <a:p>
            <a:endParaRPr lang="ru-RU" dirty="0"/>
          </a:p>
        </p:txBody>
      </p:sp>
      <p:sp>
        <p:nvSpPr>
          <p:cNvPr id="524" name="Рамка 52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167"/>
            </a:avLst>
          </a:prstGeom>
          <a:solidFill>
            <a:srgbClr val="A3F7E3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645024"/>
            <a:ext cx="1593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Начало цепочки</a:t>
            </a:r>
            <a:endParaRPr lang="ru-RU" sz="1600" dirty="0"/>
          </a:p>
        </p:txBody>
      </p:sp>
      <p:sp>
        <p:nvSpPr>
          <p:cNvPr id="38" name="Полилиния 37"/>
          <p:cNvSpPr/>
          <p:nvPr/>
        </p:nvSpPr>
        <p:spPr>
          <a:xfrm>
            <a:off x="5394561" y="2581848"/>
            <a:ext cx="3929967" cy="926211"/>
          </a:xfrm>
          <a:custGeom>
            <a:avLst/>
            <a:gdLst>
              <a:gd name="connsiteX0" fmla="*/ 4008120 w 4008120"/>
              <a:gd name="connsiteY0" fmla="*/ 35560 h 990600"/>
              <a:gd name="connsiteX1" fmla="*/ 3657600 w 4008120"/>
              <a:gd name="connsiteY1" fmla="*/ 111760 h 990600"/>
              <a:gd name="connsiteX2" fmla="*/ 3337560 w 4008120"/>
              <a:gd name="connsiteY2" fmla="*/ 614680 h 990600"/>
              <a:gd name="connsiteX3" fmla="*/ 3002280 w 4008120"/>
              <a:gd name="connsiteY3" fmla="*/ 934720 h 990600"/>
              <a:gd name="connsiteX4" fmla="*/ 2575560 w 4008120"/>
              <a:gd name="connsiteY4" fmla="*/ 828040 h 990600"/>
              <a:gd name="connsiteX5" fmla="*/ 2499360 w 4008120"/>
              <a:gd name="connsiteY5" fmla="*/ 157480 h 990600"/>
              <a:gd name="connsiteX6" fmla="*/ 1798320 w 4008120"/>
              <a:gd name="connsiteY6" fmla="*/ 96520 h 990600"/>
              <a:gd name="connsiteX7" fmla="*/ 1737360 w 4008120"/>
              <a:gd name="connsiteY7" fmla="*/ 736600 h 990600"/>
              <a:gd name="connsiteX8" fmla="*/ 1447800 w 4008120"/>
              <a:gd name="connsiteY8" fmla="*/ 949960 h 990600"/>
              <a:gd name="connsiteX9" fmla="*/ 975360 w 4008120"/>
              <a:gd name="connsiteY9" fmla="*/ 858520 h 990600"/>
              <a:gd name="connsiteX10" fmla="*/ 1005840 w 4008120"/>
              <a:gd name="connsiteY10" fmla="*/ 157480 h 990600"/>
              <a:gd name="connsiteX11" fmla="*/ 441960 w 4008120"/>
              <a:gd name="connsiteY11" fmla="*/ 96520 h 990600"/>
              <a:gd name="connsiteX12" fmla="*/ 228600 w 4008120"/>
              <a:gd name="connsiteY12" fmla="*/ 127000 h 990600"/>
              <a:gd name="connsiteX13" fmla="*/ 213360 w 4008120"/>
              <a:gd name="connsiteY13" fmla="*/ 782320 h 990600"/>
              <a:gd name="connsiteX14" fmla="*/ 0 w 4008120"/>
              <a:gd name="connsiteY14" fmla="*/ 858520 h 990600"/>
              <a:gd name="connsiteX15" fmla="*/ 0 w 4008120"/>
              <a:gd name="connsiteY15" fmla="*/ 85852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08120" h="990600">
                <a:moveTo>
                  <a:pt x="4008120" y="35560"/>
                </a:moveTo>
                <a:cubicBezTo>
                  <a:pt x="3888740" y="25400"/>
                  <a:pt x="3769360" y="15240"/>
                  <a:pt x="3657600" y="111760"/>
                </a:cubicBezTo>
                <a:cubicBezTo>
                  <a:pt x="3545840" y="208280"/>
                  <a:pt x="3446780" y="477520"/>
                  <a:pt x="3337560" y="614680"/>
                </a:cubicBezTo>
                <a:cubicBezTo>
                  <a:pt x="3228340" y="751840"/>
                  <a:pt x="3129280" y="899160"/>
                  <a:pt x="3002280" y="934720"/>
                </a:cubicBezTo>
                <a:cubicBezTo>
                  <a:pt x="2875280" y="970280"/>
                  <a:pt x="2659380" y="957580"/>
                  <a:pt x="2575560" y="828040"/>
                </a:cubicBezTo>
                <a:cubicBezTo>
                  <a:pt x="2491740" y="698500"/>
                  <a:pt x="2628900" y="279400"/>
                  <a:pt x="2499360" y="157480"/>
                </a:cubicBezTo>
                <a:cubicBezTo>
                  <a:pt x="2369820" y="35560"/>
                  <a:pt x="1925320" y="0"/>
                  <a:pt x="1798320" y="96520"/>
                </a:cubicBezTo>
                <a:cubicBezTo>
                  <a:pt x="1671320" y="193040"/>
                  <a:pt x="1795780" y="594360"/>
                  <a:pt x="1737360" y="736600"/>
                </a:cubicBezTo>
                <a:cubicBezTo>
                  <a:pt x="1678940" y="878840"/>
                  <a:pt x="1574800" y="929640"/>
                  <a:pt x="1447800" y="949960"/>
                </a:cubicBezTo>
                <a:cubicBezTo>
                  <a:pt x="1320800" y="970280"/>
                  <a:pt x="1049020" y="990600"/>
                  <a:pt x="975360" y="858520"/>
                </a:cubicBezTo>
                <a:cubicBezTo>
                  <a:pt x="901700" y="726440"/>
                  <a:pt x="1094740" y="284480"/>
                  <a:pt x="1005840" y="157480"/>
                </a:cubicBezTo>
                <a:cubicBezTo>
                  <a:pt x="916940" y="30480"/>
                  <a:pt x="571500" y="101600"/>
                  <a:pt x="441960" y="96520"/>
                </a:cubicBezTo>
                <a:cubicBezTo>
                  <a:pt x="312420" y="91440"/>
                  <a:pt x="266700" y="12700"/>
                  <a:pt x="228600" y="127000"/>
                </a:cubicBezTo>
                <a:cubicBezTo>
                  <a:pt x="190500" y="241300"/>
                  <a:pt x="251460" y="660400"/>
                  <a:pt x="213360" y="782320"/>
                </a:cubicBezTo>
                <a:cubicBezTo>
                  <a:pt x="175260" y="904240"/>
                  <a:pt x="0" y="858520"/>
                  <a:pt x="0" y="858520"/>
                </a:cubicBezTo>
                <a:lnTo>
                  <a:pt x="0" y="85852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олилиния 38"/>
          <p:cNvSpPr/>
          <p:nvPr/>
        </p:nvSpPr>
        <p:spPr>
          <a:xfrm>
            <a:off x="5431919" y="2626971"/>
            <a:ext cx="3743181" cy="892962"/>
          </a:xfrm>
          <a:custGeom>
            <a:avLst/>
            <a:gdLst>
              <a:gd name="connsiteX0" fmla="*/ 3817620 w 3817620"/>
              <a:gd name="connsiteY0" fmla="*/ 886460 h 955040"/>
              <a:gd name="connsiteX1" fmla="*/ 3467100 w 3817620"/>
              <a:gd name="connsiteY1" fmla="*/ 901700 h 955040"/>
              <a:gd name="connsiteX2" fmla="*/ 3238500 w 3817620"/>
              <a:gd name="connsiteY2" fmla="*/ 566420 h 955040"/>
              <a:gd name="connsiteX3" fmla="*/ 3162300 w 3817620"/>
              <a:gd name="connsiteY3" fmla="*/ 93980 h 955040"/>
              <a:gd name="connsiteX4" fmla="*/ 2659380 w 3817620"/>
              <a:gd name="connsiteY4" fmla="*/ 78740 h 955040"/>
              <a:gd name="connsiteX5" fmla="*/ 2552700 w 3817620"/>
              <a:gd name="connsiteY5" fmla="*/ 566420 h 955040"/>
              <a:gd name="connsiteX6" fmla="*/ 2400300 w 3817620"/>
              <a:gd name="connsiteY6" fmla="*/ 886460 h 955040"/>
              <a:gd name="connsiteX7" fmla="*/ 1744980 w 3817620"/>
              <a:gd name="connsiteY7" fmla="*/ 810260 h 955040"/>
              <a:gd name="connsiteX8" fmla="*/ 1714500 w 3817620"/>
              <a:gd name="connsiteY8" fmla="*/ 170180 h 955040"/>
              <a:gd name="connsiteX9" fmla="*/ 1287780 w 3817620"/>
              <a:gd name="connsiteY9" fmla="*/ 2540 h 955040"/>
              <a:gd name="connsiteX10" fmla="*/ 906780 w 3817620"/>
              <a:gd name="connsiteY10" fmla="*/ 185420 h 955040"/>
              <a:gd name="connsiteX11" fmla="*/ 906780 w 3817620"/>
              <a:gd name="connsiteY11" fmla="*/ 703580 h 955040"/>
              <a:gd name="connsiteX12" fmla="*/ 358140 w 3817620"/>
              <a:gd name="connsiteY12" fmla="*/ 932180 h 955040"/>
              <a:gd name="connsiteX13" fmla="*/ 114300 w 3817620"/>
              <a:gd name="connsiteY13" fmla="*/ 566420 h 955040"/>
              <a:gd name="connsiteX14" fmla="*/ 68580 w 3817620"/>
              <a:gd name="connsiteY14" fmla="*/ 109220 h 955040"/>
              <a:gd name="connsiteX15" fmla="*/ 7620 w 3817620"/>
              <a:gd name="connsiteY15" fmla="*/ 48260 h 955040"/>
              <a:gd name="connsiteX16" fmla="*/ 22860 w 3817620"/>
              <a:gd name="connsiteY16" fmla="*/ 48260 h 955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17620" h="955040">
                <a:moveTo>
                  <a:pt x="3817620" y="886460"/>
                </a:moveTo>
                <a:cubicBezTo>
                  <a:pt x="3690620" y="920750"/>
                  <a:pt x="3563620" y="955040"/>
                  <a:pt x="3467100" y="901700"/>
                </a:cubicBezTo>
                <a:cubicBezTo>
                  <a:pt x="3370580" y="848360"/>
                  <a:pt x="3289300" y="701040"/>
                  <a:pt x="3238500" y="566420"/>
                </a:cubicBezTo>
                <a:cubicBezTo>
                  <a:pt x="3187700" y="431800"/>
                  <a:pt x="3258820" y="175260"/>
                  <a:pt x="3162300" y="93980"/>
                </a:cubicBezTo>
                <a:cubicBezTo>
                  <a:pt x="3065780" y="12700"/>
                  <a:pt x="2760980" y="0"/>
                  <a:pt x="2659380" y="78740"/>
                </a:cubicBezTo>
                <a:cubicBezTo>
                  <a:pt x="2557780" y="157480"/>
                  <a:pt x="2595880" y="431800"/>
                  <a:pt x="2552700" y="566420"/>
                </a:cubicBezTo>
                <a:cubicBezTo>
                  <a:pt x="2509520" y="701040"/>
                  <a:pt x="2534920" y="845820"/>
                  <a:pt x="2400300" y="886460"/>
                </a:cubicBezTo>
                <a:cubicBezTo>
                  <a:pt x="2265680" y="927100"/>
                  <a:pt x="1859280" y="929640"/>
                  <a:pt x="1744980" y="810260"/>
                </a:cubicBezTo>
                <a:cubicBezTo>
                  <a:pt x="1630680" y="690880"/>
                  <a:pt x="1790700" y="304800"/>
                  <a:pt x="1714500" y="170180"/>
                </a:cubicBezTo>
                <a:cubicBezTo>
                  <a:pt x="1638300" y="35560"/>
                  <a:pt x="1422400" y="0"/>
                  <a:pt x="1287780" y="2540"/>
                </a:cubicBezTo>
                <a:cubicBezTo>
                  <a:pt x="1153160" y="5080"/>
                  <a:pt x="970280" y="68580"/>
                  <a:pt x="906780" y="185420"/>
                </a:cubicBezTo>
                <a:cubicBezTo>
                  <a:pt x="843280" y="302260"/>
                  <a:pt x="998220" y="579120"/>
                  <a:pt x="906780" y="703580"/>
                </a:cubicBezTo>
                <a:cubicBezTo>
                  <a:pt x="815340" y="828040"/>
                  <a:pt x="490220" y="955040"/>
                  <a:pt x="358140" y="932180"/>
                </a:cubicBezTo>
                <a:cubicBezTo>
                  <a:pt x="226060" y="909320"/>
                  <a:pt x="162560" y="703580"/>
                  <a:pt x="114300" y="566420"/>
                </a:cubicBezTo>
                <a:cubicBezTo>
                  <a:pt x="66040" y="429260"/>
                  <a:pt x="86360" y="195580"/>
                  <a:pt x="68580" y="109220"/>
                </a:cubicBezTo>
                <a:cubicBezTo>
                  <a:pt x="50800" y="22860"/>
                  <a:pt x="15240" y="58420"/>
                  <a:pt x="7620" y="48260"/>
                </a:cubicBezTo>
                <a:cubicBezTo>
                  <a:pt x="0" y="38100"/>
                  <a:pt x="11430" y="43180"/>
                  <a:pt x="22860" y="4826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6588224" y="3645024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Конец  цепочки</a:t>
            </a:r>
            <a:endParaRPr lang="ru-RU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3131840" y="3645024"/>
            <a:ext cx="30679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Нанизываем боковые</a:t>
            </a:r>
          </a:p>
          <a:p>
            <a:r>
              <a:rPr lang="ru-RU" sz="1600" dirty="0" smtClean="0"/>
              <a:t> бисеринки, проходим через</a:t>
            </a:r>
          </a:p>
          <a:p>
            <a:r>
              <a:rPr lang="ru-RU" sz="1600" dirty="0" smtClean="0"/>
              <a:t>первую соединительную</a:t>
            </a:r>
          </a:p>
          <a:p>
            <a:r>
              <a:rPr lang="ru-RU" sz="1600" dirty="0" smtClean="0"/>
              <a:t> бисеринку и соединительную</a:t>
            </a:r>
          </a:p>
          <a:p>
            <a:r>
              <a:rPr lang="ru-RU" sz="1600" dirty="0" smtClean="0"/>
              <a:t>бисеринку переводим в сторону.</a:t>
            </a:r>
            <a:endParaRPr lang="ru-RU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4788024" y="1772816"/>
            <a:ext cx="3256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Первая соединительная бисеринка</a:t>
            </a:r>
            <a:endParaRPr lang="ru-RU" sz="1600" dirty="0"/>
          </a:p>
        </p:txBody>
      </p:sp>
      <p:cxnSp>
        <p:nvCxnSpPr>
          <p:cNvPr id="43" name="Прямая со стрелкой 42"/>
          <p:cNvCxnSpPr/>
          <p:nvPr/>
        </p:nvCxnSpPr>
        <p:spPr>
          <a:xfrm flipH="1">
            <a:off x="4427984" y="2060848"/>
            <a:ext cx="576064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5004048" y="2060848"/>
            <a:ext cx="28803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51520" y="1700808"/>
            <a:ext cx="3155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Новая соединительная бисеринка</a:t>
            </a:r>
            <a:endParaRPr lang="ru-RU" sz="1600" dirty="0"/>
          </a:p>
        </p:txBody>
      </p:sp>
      <p:cxnSp>
        <p:nvCxnSpPr>
          <p:cNvPr id="46" name="Прямая со стрелкой 45"/>
          <p:cNvCxnSpPr/>
          <p:nvPr/>
        </p:nvCxnSpPr>
        <p:spPr>
          <a:xfrm>
            <a:off x="3275856" y="1988840"/>
            <a:ext cx="432048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23528" y="1988840"/>
            <a:ext cx="29523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771800" y="548680"/>
            <a:ext cx="3594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Соединение цепочки в кольцо</a:t>
            </a:r>
            <a:endParaRPr lang="ru-RU" sz="2000" b="1" dirty="0"/>
          </a:p>
        </p:txBody>
      </p:sp>
      <p:grpSp>
        <p:nvGrpSpPr>
          <p:cNvPr id="54" name="Группа 53"/>
          <p:cNvGrpSpPr/>
          <p:nvPr/>
        </p:nvGrpSpPr>
        <p:grpSpPr>
          <a:xfrm>
            <a:off x="251520" y="2348880"/>
            <a:ext cx="8634639" cy="1368152"/>
            <a:chOff x="179512" y="2348880"/>
            <a:chExt cx="8634639" cy="1368152"/>
          </a:xfrm>
        </p:grpSpPr>
        <p:sp>
          <p:nvSpPr>
            <p:cNvPr id="4" name="Овал 3"/>
            <p:cNvSpPr/>
            <p:nvPr/>
          </p:nvSpPr>
          <p:spPr>
            <a:xfrm>
              <a:off x="1699066" y="2921343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Овал 4"/>
            <p:cNvSpPr/>
            <p:nvPr/>
          </p:nvSpPr>
          <p:spPr>
            <a:xfrm>
              <a:off x="919441" y="2921343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1309253" y="2505137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1309253" y="3233499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2478693" y="2921343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2088879" y="2505137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088879" y="3233499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3258318" y="2921343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68506" y="2505137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868506" y="3233499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4037946" y="2921343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3648133" y="2505137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3648133" y="3233499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5379420" y="2909102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89608" y="2492896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4989608" y="3221258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6159047" y="2909102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5769233" y="2492896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5769233" y="3221258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6938673" y="2909102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6548860" y="2492896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6548860" y="3221258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7718299" y="2909102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7328485" y="2492896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7328485" y="3221258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24341" y="2988670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614153" y="2572465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614153" y="3300826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8424338" y="2909102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8034525" y="2492896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8068336" y="3221258"/>
              <a:ext cx="389813" cy="41620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179512" y="2567599"/>
              <a:ext cx="4076904" cy="990333"/>
            </a:xfrm>
            <a:custGeom>
              <a:avLst/>
              <a:gdLst>
                <a:gd name="connsiteX0" fmla="*/ 0 w 4157980"/>
                <a:gd name="connsiteY0" fmla="*/ 934720 h 1059180"/>
                <a:gd name="connsiteX1" fmla="*/ 243840 w 4157980"/>
                <a:gd name="connsiteY1" fmla="*/ 812800 h 1059180"/>
                <a:gd name="connsiteX2" fmla="*/ 274320 w 4157980"/>
                <a:gd name="connsiteY2" fmla="*/ 553720 h 1059180"/>
                <a:gd name="connsiteX3" fmla="*/ 487680 w 4157980"/>
                <a:gd name="connsiteY3" fmla="*/ 264160 h 1059180"/>
                <a:gd name="connsiteX4" fmla="*/ 868680 w 4157980"/>
                <a:gd name="connsiteY4" fmla="*/ 264160 h 1059180"/>
                <a:gd name="connsiteX5" fmla="*/ 929640 w 4157980"/>
                <a:gd name="connsiteY5" fmla="*/ 690880 h 1059180"/>
                <a:gd name="connsiteX6" fmla="*/ 1051560 w 4157980"/>
                <a:gd name="connsiteY6" fmla="*/ 949960 h 1059180"/>
                <a:gd name="connsiteX7" fmla="*/ 1432560 w 4157980"/>
                <a:gd name="connsiteY7" fmla="*/ 949960 h 1059180"/>
                <a:gd name="connsiteX8" fmla="*/ 1767840 w 4157980"/>
                <a:gd name="connsiteY8" fmla="*/ 919480 h 1059180"/>
                <a:gd name="connsiteX9" fmla="*/ 1752600 w 4157980"/>
                <a:gd name="connsiteY9" fmla="*/ 401320 h 1059180"/>
                <a:gd name="connsiteX10" fmla="*/ 1905000 w 4157980"/>
                <a:gd name="connsiteY10" fmla="*/ 218440 h 1059180"/>
                <a:gd name="connsiteX11" fmla="*/ 2316480 w 4157980"/>
                <a:gd name="connsiteY11" fmla="*/ 172720 h 1059180"/>
                <a:gd name="connsiteX12" fmla="*/ 2560320 w 4157980"/>
                <a:gd name="connsiteY12" fmla="*/ 309880 h 1059180"/>
                <a:gd name="connsiteX13" fmla="*/ 2545080 w 4157980"/>
                <a:gd name="connsiteY13" fmla="*/ 736600 h 1059180"/>
                <a:gd name="connsiteX14" fmla="*/ 2865120 w 4157980"/>
                <a:gd name="connsiteY14" fmla="*/ 980440 h 1059180"/>
                <a:gd name="connsiteX15" fmla="*/ 3322320 w 4157980"/>
                <a:gd name="connsiteY15" fmla="*/ 873760 h 1059180"/>
                <a:gd name="connsiteX16" fmla="*/ 3322320 w 4157980"/>
                <a:gd name="connsiteY16" fmla="*/ 157480 h 1059180"/>
                <a:gd name="connsiteX17" fmla="*/ 3901440 w 4157980"/>
                <a:gd name="connsiteY17" fmla="*/ 35560 h 1059180"/>
                <a:gd name="connsiteX18" fmla="*/ 4099560 w 4157980"/>
                <a:gd name="connsiteY18" fmla="*/ 370840 h 1059180"/>
                <a:gd name="connsiteX19" fmla="*/ 4069080 w 4157980"/>
                <a:gd name="connsiteY19" fmla="*/ 904240 h 1059180"/>
                <a:gd name="connsiteX20" fmla="*/ 3566160 w 4157980"/>
                <a:gd name="connsiteY20" fmla="*/ 949960 h 1059180"/>
                <a:gd name="connsiteX21" fmla="*/ 3246120 w 4157980"/>
                <a:gd name="connsiteY21" fmla="*/ 736600 h 1059180"/>
                <a:gd name="connsiteX22" fmla="*/ 3246120 w 4157980"/>
                <a:gd name="connsiteY22" fmla="*/ 248920 h 1059180"/>
                <a:gd name="connsiteX23" fmla="*/ 2865120 w 4157980"/>
                <a:gd name="connsiteY23" fmla="*/ 81280 h 1059180"/>
                <a:gd name="connsiteX24" fmla="*/ 2545080 w 4157980"/>
                <a:gd name="connsiteY24" fmla="*/ 340360 h 1059180"/>
                <a:gd name="connsiteX25" fmla="*/ 2438400 w 4157980"/>
                <a:gd name="connsiteY25" fmla="*/ 858520 h 1059180"/>
                <a:gd name="connsiteX26" fmla="*/ 2225040 w 4157980"/>
                <a:gd name="connsiteY26" fmla="*/ 980440 h 1059180"/>
                <a:gd name="connsiteX27" fmla="*/ 1691640 w 4157980"/>
                <a:gd name="connsiteY27" fmla="*/ 949960 h 1059180"/>
                <a:gd name="connsiteX28" fmla="*/ 1645920 w 4157980"/>
                <a:gd name="connsiteY28" fmla="*/ 325120 h 1059180"/>
                <a:gd name="connsiteX29" fmla="*/ 1402080 w 4157980"/>
                <a:gd name="connsiteY29" fmla="*/ 142240 h 1059180"/>
                <a:gd name="connsiteX30" fmla="*/ 1127760 w 4157980"/>
                <a:gd name="connsiteY30" fmla="*/ 157480 h 1059180"/>
                <a:gd name="connsiteX31" fmla="*/ 960120 w 4157980"/>
                <a:gd name="connsiteY31" fmla="*/ 538480 h 1059180"/>
                <a:gd name="connsiteX32" fmla="*/ 960120 w 4157980"/>
                <a:gd name="connsiteY32" fmla="*/ 934720 h 1059180"/>
                <a:gd name="connsiteX33" fmla="*/ 594360 w 4157980"/>
                <a:gd name="connsiteY33" fmla="*/ 1041400 h 1059180"/>
                <a:gd name="connsiteX34" fmla="*/ 320040 w 4157980"/>
                <a:gd name="connsiteY34" fmla="*/ 980440 h 1059180"/>
                <a:gd name="connsiteX35" fmla="*/ 167640 w 4157980"/>
                <a:gd name="connsiteY35" fmla="*/ 568960 h 1059180"/>
                <a:gd name="connsiteX36" fmla="*/ 30480 w 4157980"/>
                <a:gd name="connsiteY36" fmla="*/ 355600 h 1059180"/>
                <a:gd name="connsiteX37" fmla="*/ 15240 w 4157980"/>
                <a:gd name="connsiteY37" fmla="*/ 340360 h 1059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157980" h="1059180">
                  <a:moveTo>
                    <a:pt x="0" y="934720"/>
                  </a:moveTo>
                  <a:cubicBezTo>
                    <a:pt x="99060" y="905510"/>
                    <a:pt x="198120" y="876300"/>
                    <a:pt x="243840" y="812800"/>
                  </a:cubicBezTo>
                  <a:cubicBezTo>
                    <a:pt x="289560" y="749300"/>
                    <a:pt x="233680" y="645160"/>
                    <a:pt x="274320" y="553720"/>
                  </a:cubicBezTo>
                  <a:cubicBezTo>
                    <a:pt x="314960" y="462280"/>
                    <a:pt x="388620" y="312420"/>
                    <a:pt x="487680" y="264160"/>
                  </a:cubicBezTo>
                  <a:cubicBezTo>
                    <a:pt x="586740" y="215900"/>
                    <a:pt x="795020" y="193040"/>
                    <a:pt x="868680" y="264160"/>
                  </a:cubicBezTo>
                  <a:cubicBezTo>
                    <a:pt x="942340" y="335280"/>
                    <a:pt x="899160" y="576580"/>
                    <a:pt x="929640" y="690880"/>
                  </a:cubicBezTo>
                  <a:cubicBezTo>
                    <a:pt x="960120" y="805180"/>
                    <a:pt x="967740" y="906780"/>
                    <a:pt x="1051560" y="949960"/>
                  </a:cubicBezTo>
                  <a:cubicBezTo>
                    <a:pt x="1135380" y="993140"/>
                    <a:pt x="1313180" y="955040"/>
                    <a:pt x="1432560" y="949960"/>
                  </a:cubicBezTo>
                  <a:cubicBezTo>
                    <a:pt x="1551940" y="944880"/>
                    <a:pt x="1714500" y="1010920"/>
                    <a:pt x="1767840" y="919480"/>
                  </a:cubicBezTo>
                  <a:cubicBezTo>
                    <a:pt x="1821180" y="828040"/>
                    <a:pt x="1729740" y="518160"/>
                    <a:pt x="1752600" y="401320"/>
                  </a:cubicBezTo>
                  <a:cubicBezTo>
                    <a:pt x="1775460" y="284480"/>
                    <a:pt x="1811020" y="256540"/>
                    <a:pt x="1905000" y="218440"/>
                  </a:cubicBezTo>
                  <a:cubicBezTo>
                    <a:pt x="1998980" y="180340"/>
                    <a:pt x="2207260" y="157480"/>
                    <a:pt x="2316480" y="172720"/>
                  </a:cubicBezTo>
                  <a:cubicBezTo>
                    <a:pt x="2425700" y="187960"/>
                    <a:pt x="2522220" y="215900"/>
                    <a:pt x="2560320" y="309880"/>
                  </a:cubicBezTo>
                  <a:cubicBezTo>
                    <a:pt x="2598420" y="403860"/>
                    <a:pt x="2494280" y="624840"/>
                    <a:pt x="2545080" y="736600"/>
                  </a:cubicBezTo>
                  <a:cubicBezTo>
                    <a:pt x="2595880" y="848360"/>
                    <a:pt x="2735580" y="957580"/>
                    <a:pt x="2865120" y="980440"/>
                  </a:cubicBezTo>
                  <a:cubicBezTo>
                    <a:pt x="2994660" y="1003300"/>
                    <a:pt x="3246120" y="1010920"/>
                    <a:pt x="3322320" y="873760"/>
                  </a:cubicBezTo>
                  <a:cubicBezTo>
                    <a:pt x="3398520" y="736600"/>
                    <a:pt x="3225800" y="297180"/>
                    <a:pt x="3322320" y="157480"/>
                  </a:cubicBezTo>
                  <a:cubicBezTo>
                    <a:pt x="3418840" y="17780"/>
                    <a:pt x="3771900" y="0"/>
                    <a:pt x="3901440" y="35560"/>
                  </a:cubicBezTo>
                  <a:cubicBezTo>
                    <a:pt x="4030980" y="71120"/>
                    <a:pt x="4071620" y="226060"/>
                    <a:pt x="4099560" y="370840"/>
                  </a:cubicBezTo>
                  <a:cubicBezTo>
                    <a:pt x="4127500" y="515620"/>
                    <a:pt x="4157980" y="807720"/>
                    <a:pt x="4069080" y="904240"/>
                  </a:cubicBezTo>
                  <a:cubicBezTo>
                    <a:pt x="3980180" y="1000760"/>
                    <a:pt x="3703320" y="977900"/>
                    <a:pt x="3566160" y="949960"/>
                  </a:cubicBezTo>
                  <a:cubicBezTo>
                    <a:pt x="3429000" y="922020"/>
                    <a:pt x="3299460" y="853440"/>
                    <a:pt x="3246120" y="736600"/>
                  </a:cubicBezTo>
                  <a:cubicBezTo>
                    <a:pt x="3192780" y="619760"/>
                    <a:pt x="3309620" y="358140"/>
                    <a:pt x="3246120" y="248920"/>
                  </a:cubicBezTo>
                  <a:cubicBezTo>
                    <a:pt x="3182620" y="139700"/>
                    <a:pt x="2981960" y="66040"/>
                    <a:pt x="2865120" y="81280"/>
                  </a:cubicBezTo>
                  <a:cubicBezTo>
                    <a:pt x="2748280" y="96520"/>
                    <a:pt x="2616200" y="210820"/>
                    <a:pt x="2545080" y="340360"/>
                  </a:cubicBezTo>
                  <a:cubicBezTo>
                    <a:pt x="2473960" y="469900"/>
                    <a:pt x="2491740" y="751840"/>
                    <a:pt x="2438400" y="858520"/>
                  </a:cubicBezTo>
                  <a:cubicBezTo>
                    <a:pt x="2385060" y="965200"/>
                    <a:pt x="2349500" y="965200"/>
                    <a:pt x="2225040" y="980440"/>
                  </a:cubicBezTo>
                  <a:cubicBezTo>
                    <a:pt x="2100580" y="995680"/>
                    <a:pt x="1788160" y="1059180"/>
                    <a:pt x="1691640" y="949960"/>
                  </a:cubicBezTo>
                  <a:cubicBezTo>
                    <a:pt x="1595120" y="840740"/>
                    <a:pt x="1694180" y="459740"/>
                    <a:pt x="1645920" y="325120"/>
                  </a:cubicBezTo>
                  <a:cubicBezTo>
                    <a:pt x="1597660" y="190500"/>
                    <a:pt x="1488440" y="170180"/>
                    <a:pt x="1402080" y="142240"/>
                  </a:cubicBezTo>
                  <a:cubicBezTo>
                    <a:pt x="1315720" y="114300"/>
                    <a:pt x="1201420" y="91440"/>
                    <a:pt x="1127760" y="157480"/>
                  </a:cubicBezTo>
                  <a:cubicBezTo>
                    <a:pt x="1054100" y="223520"/>
                    <a:pt x="988060" y="408940"/>
                    <a:pt x="960120" y="538480"/>
                  </a:cubicBezTo>
                  <a:cubicBezTo>
                    <a:pt x="932180" y="668020"/>
                    <a:pt x="1021080" y="850900"/>
                    <a:pt x="960120" y="934720"/>
                  </a:cubicBezTo>
                  <a:cubicBezTo>
                    <a:pt x="899160" y="1018540"/>
                    <a:pt x="701040" y="1033780"/>
                    <a:pt x="594360" y="1041400"/>
                  </a:cubicBezTo>
                  <a:cubicBezTo>
                    <a:pt x="487680" y="1049020"/>
                    <a:pt x="391160" y="1059180"/>
                    <a:pt x="320040" y="980440"/>
                  </a:cubicBezTo>
                  <a:cubicBezTo>
                    <a:pt x="248920" y="901700"/>
                    <a:pt x="215900" y="673100"/>
                    <a:pt x="167640" y="568960"/>
                  </a:cubicBezTo>
                  <a:cubicBezTo>
                    <a:pt x="119380" y="464820"/>
                    <a:pt x="55880" y="393700"/>
                    <a:pt x="30480" y="355600"/>
                  </a:cubicBezTo>
                  <a:cubicBezTo>
                    <a:pt x="5080" y="317500"/>
                    <a:pt x="10160" y="328930"/>
                    <a:pt x="15240" y="340360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3368040" y="2443376"/>
              <a:ext cx="1950720" cy="1043940"/>
            </a:xfrm>
            <a:custGeom>
              <a:avLst/>
              <a:gdLst>
                <a:gd name="connsiteX0" fmla="*/ 1950720 w 1950720"/>
                <a:gd name="connsiteY0" fmla="*/ 914400 h 1043940"/>
                <a:gd name="connsiteX1" fmla="*/ 1447800 w 1950720"/>
                <a:gd name="connsiteY1" fmla="*/ 990600 h 1043940"/>
                <a:gd name="connsiteX2" fmla="*/ 868680 w 1950720"/>
                <a:gd name="connsiteY2" fmla="*/ 975360 h 1043940"/>
                <a:gd name="connsiteX3" fmla="*/ 838200 w 1950720"/>
                <a:gd name="connsiteY3" fmla="*/ 579120 h 1043940"/>
                <a:gd name="connsiteX4" fmla="*/ 838200 w 1950720"/>
                <a:gd name="connsiteY4" fmla="*/ 289560 h 1043940"/>
                <a:gd name="connsiteX5" fmla="*/ 320040 w 1950720"/>
                <a:gd name="connsiteY5" fmla="*/ 243840 h 1043940"/>
                <a:gd name="connsiteX6" fmla="*/ 0 w 1950720"/>
                <a:gd name="connsiteY6" fmla="*/ 0 h 1043940"/>
                <a:gd name="connsiteX7" fmla="*/ 0 w 1950720"/>
                <a:gd name="connsiteY7" fmla="*/ 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0720" h="1043940">
                  <a:moveTo>
                    <a:pt x="1950720" y="914400"/>
                  </a:moveTo>
                  <a:cubicBezTo>
                    <a:pt x="1789430" y="947420"/>
                    <a:pt x="1628140" y="980440"/>
                    <a:pt x="1447800" y="990600"/>
                  </a:cubicBezTo>
                  <a:cubicBezTo>
                    <a:pt x="1267460" y="1000760"/>
                    <a:pt x="970280" y="1043940"/>
                    <a:pt x="868680" y="975360"/>
                  </a:cubicBezTo>
                  <a:cubicBezTo>
                    <a:pt x="767080" y="906780"/>
                    <a:pt x="843280" y="693420"/>
                    <a:pt x="838200" y="579120"/>
                  </a:cubicBezTo>
                  <a:cubicBezTo>
                    <a:pt x="833120" y="464820"/>
                    <a:pt x="924560" y="345440"/>
                    <a:pt x="838200" y="289560"/>
                  </a:cubicBezTo>
                  <a:cubicBezTo>
                    <a:pt x="751840" y="233680"/>
                    <a:pt x="459740" y="292100"/>
                    <a:pt x="320040" y="243840"/>
                  </a:cubicBezTo>
                  <a:cubicBezTo>
                    <a:pt x="180340" y="195580"/>
                    <a:pt x="0" y="0"/>
                    <a:pt x="0" y="0"/>
                  </a:cubicBezTo>
                  <a:lnTo>
                    <a:pt x="0" y="0"/>
                  </a:lnTo>
                </a:path>
              </a:pathLst>
            </a:cu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3360420" y="2504336"/>
              <a:ext cx="1973580" cy="985520"/>
            </a:xfrm>
            <a:custGeom>
              <a:avLst/>
              <a:gdLst>
                <a:gd name="connsiteX0" fmla="*/ 1973580 w 1973580"/>
                <a:gd name="connsiteY0" fmla="*/ 167640 h 985520"/>
                <a:gd name="connsiteX1" fmla="*/ 1653540 w 1973580"/>
                <a:gd name="connsiteY1" fmla="*/ 152400 h 985520"/>
                <a:gd name="connsiteX2" fmla="*/ 1211580 w 1973580"/>
                <a:gd name="connsiteY2" fmla="*/ 182880 h 985520"/>
                <a:gd name="connsiteX3" fmla="*/ 876300 w 1973580"/>
                <a:gd name="connsiteY3" fmla="*/ 502920 h 985520"/>
                <a:gd name="connsiteX4" fmla="*/ 876300 w 1973580"/>
                <a:gd name="connsiteY4" fmla="*/ 777240 h 985520"/>
                <a:gd name="connsiteX5" fmla="*/ 617220 w 1973580"/>
                <a:gd name="connsiteY5" fmla="*/ 944880 h 985520"/>
                <a:gd name="connsiteX6" fmla="*/ 236220 w 1973580"/>
                <a:gd name="connsiteY6" fmla="*/ 960120 h 985520"/>
                <a:gd name="connsiteX7" fmla="*/ 22860 w 1973580"/>
                <a:gd name="connsiteY7" fmla="*/ 792480 h 985520"/>
                <a:gd name="connsiteX8" fmla="*/ 99060 w 1973580"/>
                <a:gd name="connsiteY8" fmla="*/ 259080 h 985520"/>
                <a:gd name="connsiteX9" fmla="*/ 480060 w 1973580"/>
                <a:gd name="connsiteY9" fmla="*/ 137160 h 985520"/>
                <a:gd name="connsiteX10" fmla="*/ 845820 w 1973580"/>
                <a:gd name="connsiteY10" fmla="*/ 45720 h 985520"/>
                <a:gd name="connsiteX11" fmla="*/ 800100 w 1973580"/>
                <a:gd name="connsiteY11" fmla="*/ 0 h 985520"/>
                <a:gd name="connsiteX12" fmla="*/ 800100 w 1973580"/>
                <a:gd name="connsiteY12" fmla="*/ 0 h 985520"/>
                <a:gd name="connsiteX13" fmla="*/ 800100 w 1973580"/>
                <a:gd name="connsiteY13" fmla="*/ 0 h 985520"/>
                <a:gd name="connsiteX14" fmla="*/ 800100 w 1973580"/>
                <a:gd name="connsiteY14" fmla="*/ 0 h 98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73580" h="985520">
                  <a:moveTo>
                    <a:pt x="1973580" y="167640"/>
                  </a:moveTo>
                  <a:cubicBezTo>
                    <a:pt x="1877060" y="158750"/>
                    <a:pt x="1780540" y="149860"/>
                    <a:pt x="1653540" y="152400"/>
                  </a:cubicBezTo>
                  <a:cubicBezTo>
                    <a:pt x="1526540" y="154940"/>
                    <a:pt x="1341120" y="124460"/>
                    <a:pt x="1211580" y="182880"/>
                  </a:cubicBezTo>
                  <a:cubicBezTo>
                    <a:pt x="1082040" y="241300"/>
                    <a:pt x="932180" y="403860"/>
                    <a:pt x="876300" y="502920"/>
                  </a:cubicBezTo>
                  <a:cubicBezTo>
                    <a:pt x="820420" y="601980"/>
                    <a:pt x="919480" y="703580"/>
                    <a:pt x="876300" y="777240"/>
                  </a:cubicBezTo>
                  <a:cubicBezTo>
                    <a:pt x="833120" y="850900"/>
                    <a:pt x="723900" y="914400"/>
                    <a:pt x="617220" y="944880"/>
                  </a:cubicBezTo>
                  <a:cubicBezTo>
                    <a:pt x="510540" y="975360"/>
                    <a:pt x="335280" y="985520"/>
                    <a:pt x="236220" y="960120"/>
                  </a:cubicBezTo>
                  <a:cubicBezTo>
                    <a:pt x="137160" y="934720"/>
                    <a:pt x="45720" y="909320"/>
                    <a:pt x="22860" y="792480"/>
                  </a:cubicBezTo>
                  <a:cubicBezTo>
                    <a:pt x="0" y="675640"/>
                    <a:pt x="22860" y="368300"/>
                    <a:pt x="99060" y="259080"/>
                  </a:cubicBezTo>
                  <a:cubicBezTo>
                    <a:pt x="175260" y="149860"/>
                    <a:pt x="355600" y="172720"/>
                    <a:pt x="480060" y="137160"/>
                  </a:cubicBezTo>
                  <a:cubicBezTo>
                    <a:pt x="604520" y="101600"/>
                    <a:pt x="792480" y="68580"/>
                    <a:pt x="845820" y="45720"/>
                  </a:cubicBezTo>
                  <a:cubicBezTo>
                    <a:pt x="899160" y="22860"/>
                    <a:pt x="800100" y="0"/>
                    <a:pt x="800100" y="0"/>
                  </a:cubicBezTo>
                  <a:lnTo>
                    <a:pt x="800100" y="0"/>
                  </a:lnTo>
                  <a:lnTo>
                    <a:pt x="800100" y="0"/>
                  </a:lnTo>
                  <a:lnTo>
                    <a:pt x="800100" y="0"/>
                  </a:lnTo>
                </a:path>
              </a:pathLst>
            </a:cu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51" name="Прямая со стрелкой 50"/>
            <p:cNvCxnSpPr/>
            <p:nvPr/>
          </p:nvCxnSpPr>
          <p:spPr>
            <a:xfrm flipH="1" flipV="1">
              <a:off x="4067944" y="2348880"/>
              <a:ext cx="72008" cy="144016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 стрелкой 51"/>
            <p:cNvCxnSpPr>
              <a:stCxn id="49" idx="6"/>
            </p:cNvCxnSpPr>
            <p:nvPr/>
          </p:nvCxnSpPr>
          <p:spPr>
            <a:xfrm flipH="1" flipV="1">
              <a:off x="3275856" y="2348880"/>
              <a:ext cx="92184" cy="94496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Рамка 5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167"/>
            </a:avLst>
          </a:prstGeom>
          <a:solidFill>
            <a:srgbClr val="A3F7E3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539552" y="1052736"/>
            <a:ext cx="361887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tabLst>
                <a:tab pos="363538" algn="l"/>
              </a:tabLst>
            </a:pPr>
            <a:r>
              <a:rPr lang="ru-RU" dirty="0" smtClean="0"/>
              <a:t> 1. сплести  цепочку «крестик»</a:t>
            </a:r>
            <a:endParaRPr lang="ru-RU" dirty="0">
              <a:solidFill>
                <a:prstClr val="black"/>
              </a:solidFill>
            </a:endParaRPr>
          </a:p>
          <a:p>
            <a:pPr marL="342900" indent="-342900">
              <a:tabLst>
                <a:tab pos="261938" algn="l"/>
              </a:tabLst>
            </a:pPr>
            <a:r>
              <a:rPr lang="ru-RU" dirty="0" smtClean="0"/>
              <a:t> 2. перенести соединительную        </a:t>
            </a:r>
          </a:p>
          <a:p>
            <a:r>
              <a:rPr lang="ru-RU" dirty="0" smtClean="0"/>
              <a:t>     бисеринку </a:t>
            </a:r>
            <a:r>
              <a:rPr lang="ru-RU" dirty="0" smtClean="0">
                <a:solidFill>
                  <a:prstClr val="black"/>
                </a:solidFill>
              </a:rPr>
              <a:t>в сторону </a:t>
            </a:r>
          </a:p>
          <a:p>
            <a:r>
              <a:rPr lang="ru-RU" dirty="0" smtClean="0"/>
              <a:t> 3. сделать разворот </a:t>
            </a:r>
          </a:p>
          <a:p>
            <a:r>
              <a:rPr lang="ru-RU" dirty="0" smtClean="0"/>
              <a:t>    соединительной бисеринки и</a:t>
            </a:r>
          </a:p>
          <a:p>
            <a:r>
              <a:rPr lang="ru-RU" dirty="0" smtClean="0"/>
              <a:t>    приступить к выполнению </a:t>
            </a:r>
          </a:p>
          <a:p>
            <a:r>
              <a:rPr lang="ru-RU" dirty="0" smtClean="0"/>
              <a:t>    следующего ряда.</a:t>
            </a:r>
          </a:p>
          <a:p>
            <a:endParaRPr lang="ru-RU" dirty="0" smtClean="0"/>
          </a:p>
          <a:p>
            <a:r>
              <a:rPr lang="ru-RU" dirty="0" smtClean="0"/>
              <a:t>    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/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74" name="Прямая со стрелкой 73"/>
          <p:cNvCxnSpPr/>
          <p:nvPr/>
        </p:nvCxnSpPr>
        <p:spPr>
          <a:xfrm>
            <a:off x="3563888" y="1628800"/>
            <a:ext cx="864096" cy="43204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endCxn id="100" idx="22"/>
          </p:cNvCxnSpPr>
          <p:nvPr/>
        </p:nvCxnSpPr>
        <p:spPr>
          <a:xfrm>
            <a:off x="899592" y="2420888"/>
            <a:ext cx="3864042" cy="1330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39552" y="3068960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1938" algn="l"/>
              </a:tabLst>
            </a:pPr>
            <a:r>
              <a:rPr lang="ru-RU" dirty="0" smtClean="0"/>
              <a:t> 4.На иголку, которая идет в</a:t>
            </a:r>
          </a:p>
          <a:p>
            <a:r>
              <a:rPr lang="ru-RU" dirty="0" smtClean="0"/>
              <a:t>    бесконечность, нанизываем </a:t>
            </a:r>
          </a:p>
          <a:p>
            <a:r>
              <a:rPr lang="ru-RU" dirty="0" smtClean="0"/>
              <a:t>    три бисеринки. Третья   </a:t>
            </a:r>
          </a:p>
          <a:p>
            <a:r>
              <a:rPr lang="ru-RU" dirty="0"/>
              <a:t> </a:t>
            </a:r>
            <a:r>
              <a:rPr lang="ru-RU" dirty="0" smtClean="0"/>
              <a:t>   бисеринка –соединительная.</a:t>
            </a:r>
          </a:p>
          <a:p>
            <a:r>
              <a:rPr lang="ru-RU" dirty="0" smtClean="0"/>
              <a:t>    </a:t>
            </a:r>
          </a:p>
        </p:txBody>
      </p:sp>
      <p:grpSp>
        <p:nvGrpSpPr>
          <p:cNvPr id="182" name="Группа 181"/>
          <p:cNvGrpSpPr/>
          <p:nvPr/>
        </p:nvGrpSpPr>
        <p:grpSpPr>
          <a:xfrm>
            <a:off x="4355976" y="1700808"/>
            <a:ext cx="3501482" cy="1008112"/>
            <a:chOff x="4283968" y="1124744"/>
            <a:chExt cx="3501482" cy="1008112"/>
          </a:xfrm>
        </p:grpSpPr>
        <p:sp>
          <p:nvSpPr>
            <p:cNvPr id="83" name="Овал 82"/>
            <p:cNvSpPr/>
            <p:nvPr/>
          </p:nvSpPr>
          <p:spPr>
            <a:xfrm>
              <a:off x="4733208" y="1124744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4" name="Овал 83"/>
            <p:cNvSpPr/>
            <p:nvPr/>
          </p:nvSpPr>
          <p:spPr>
            <a:xfrm>
              <a:off x="5343657" y="1124744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5" name="Овал 84"/>
            <p:cNvSpPr/>
            <p:nvPr/>
          </p:nvSpPr>
          <p:spPr>
            <a:xfrm>
              <a:off x="5954105" y="1124744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6" name="Овал 85"/>
            <p:cNvSpPr/>
            <p:nvPr/>
          </p:nvSpPr>
          <p:spPr>
            <a:xfrm>
              <a:off x="6564553" y="1124744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7" name="Овал 86"/>
            <p:cNvSpPr/>
            <p:nvPr/>
          </p:nvSpPr>
          <p:spPr>
            <a:xfrm>
              <a:off x="7175002" y="1124744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8" name="Овал 87"/>
            <p:cNvSpPr/>
            <p:nvPr/>
          </p:nvSpPr>
          <p:spPr>
            <a:xfrm>
              <a:off x="5038432" y="1406179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4427984" y="1406179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733208" y="1617255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5648881" y="1406179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2" name="Овал 91"/>
            <p:cNvSpPr/>
            <p:nvPr/>
          </p:nvSpPr>
          <p:spPr>
            <a:xfrm>
              <a:off x="5343657" y="1617255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3" name="Овал 92"/>
            <p:cNvSpPr/>
            <p:nvPr/>
          </p:nvSpPr>
          <p:spPr>
            <a:xfrm>
              <a:off x="6259329" y="1406179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4" name="Овал 93"/>
            <p:cNvSpPr/>
            <p:nvPr/>
          </p:nvSpPr>
          <p:spPr>
            <a:xfrm>
              <a:off x="5954105" y="1617255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6869777" y="1406179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6564553" y="1617255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7480226" y="1406179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8" name="Овал 97"/>
            <p:cNvSpPr/>
            <p:nvPr/>
          </p:nvSpPr>
          <p:spPr>
            <a:xfrm>
              <a:off x="7175002" y="1617255"/>
              <a:ext cx="305224" cy="28143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99" name="Прямая со стрелкой 98"/>
            <p:cNvCxnSpPr/>
            <p:nvPr/>
          </p:nvCxnSpPr>
          <p:spPr>
            <a:xfrm flipH="1">
              <a:off x="4283968" y="1882829"/>
              <a:ext cx="398050" cy="25002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Полилиния 99"/>
            <p:cNvSpPr/>
            <p:nvPr/>
          </p:nvSpPr>
          <p:spPr>
            <a:xfrm>
              <a:off x="4570626" y="1215777"/>
              <a:ext cx="3109698" cy="701518"/>
            </a:xfrm>
            <a:custGeom>
              <a:avLst/>
              <a:gdLst>
                <a:gd name="connsiteX0" fmla="*/ 850232 w 4122821"/>
                <a:gd name="connsiteY0" fmla="*/ 1096210 h 1109579"/>
                <a:gd name="connsiteX1" fmla="*/ 256674 w 4122821"/>
                <a:gd name="connsiteY1" fmla="*/ 871621 h 1109579"/>
                <a:gd name="connsiteX2" fmla="*/ 0 w 4122821"/>
                <a:gd name="connsiteY2" fmla="*/ 566821 h 1109579"/>
                <a:gd name="connsiteX3" fmla="*/ 256674 w 4122821"/>
                <a:gd name="connsiteY3" fmla="*/ 117642 h 1109579"/>
                <a:gd name="connsiteX4" fmla="*/ 689811 w 4122821"/>
                <a:gd name="connsiteY4" fmla="*/ 358273 h 1109579"/>
                <a:gd name="connsiteX5" fmla="*/ 1106905 w 4122821"/>
                <a:gd name="connsiteY5" fmla="*/ 807452 h 1109579"/>
                <a:gd name="connsiteX6" fmla="*/ 1556084 w 4122821"/>
                <a:gd name="connsiteY6" fmla="*/ 663073 h 1109579"/>
                <a:gd name="connsiteX7" fmla="*/ 1957137 w 4122821"/>
                <a:gd name="connsiteY7" fmla="*/ 101600 h 1109579"/>
                <a:gd name="connsiteX8" fmla="*/ 2486526 w 4122821"/>
                <a:gd name="connsiteY8" fmla="*/ 518694 h 1109579"/>
                <a:gd name="connsiteX9" fmla="*/ 2807368 w 4122821"/>
                <a:gd name="connsiteY9" fmla="*/ 807452 h 1109579"/>
                <a:gd name="connsiteX10" fmla="*/ 2999874 w 4122821"/>
                <a:gd name="connsiteY10" fmla="*/ 839537 h 1109579"/>
                <a:gd name="connsiteX11" fmla="*/ 3593432 w 4122821"/>
                <a:gd name="connsiteY11" fmla="*/ 181810 h 1109579"/>
                <a:gd name="connsiteX12" fmla="*/ 3785937 w 4122821"/>
                <a:gd name="connsiteY12" fmla="*/ 181810 h 1109579"/>
                <a:gd name="connsiteX13" fmla="*/ 4106779 w 4122821"/>
                <a:gd name="connsiteY13" fmla="*/ 486610 h 1109579"/>
                <a:gd name="connsiteX14" fmla="*/ 3689684 w 4122821"/>
                <a:gd name="connsiteY14" fmla="*/ 823494 h 1109579"/>
                <a:gd name="connsiteX15" fmla="*/ 2887579 w 4122821"/>
                <a:gd name="connsiteY15" fmla="*/ 101600 h 1109579"/>
                <a:gd name="connsiteX16" fmla="*/ 2695074 w 4122821"/>
                <a:gd name="connsiteY16" fmla="*/ 213894 h 1109579"/>
                <a:gd name="connsiteX17" fmla="*/ 2117558 w 4122821"/>
                <a:gd name="connsiteY17" fmla="*/ 871621 h 1109579"/>
                <a:gd name="connsiteX18" fmla="*/ 1267326 w 4122821"/>
                <a:gd name="connsiteY18" fmla="*/ 117642 h 1109579"/>
                <a:gd name="connsiteX19" fmla="*/ 770021 w 4122821"/>
                <a:gd name="connsiteY19" fmla="*/ 566821 h 1109579"/>
                <a:gd name="connsiteX20" fmla="*/ 176463 w 4122821"/>
                <a:gd name="connsiteY20" fmla="*/ 1032042 h 1109579"/>
                <a:gd name="connsiteX21" fmla="*/ 160421 w 4122821"/>
                <a:gd name="connsiteY21" fmla="*/ 1032042 h 1109579"/>
                <a:gd name="connsiteX22" fmla="*/ 160421 w 4122821"/>
                <a:gd name="connsiteY22" fmla="*/ 1016000 h 1109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122821" h="1109579">
                  <a:moveTo>
                    <a:pt x="850232" y="1096210"/>
                  </a:moveTo>
                  <a:cubicBezTo>
                    <a:pt x="624305" y="1028031"/>
                    <a:pt x="398379" y="959852"/>
                    <a:pt x="256674" y="871621"/>
                  </a:cubicBezTo>
                  <a:cubicBezTo>
                    <a:pt x="114969" y="783390"/>
                    <a:pt x="0" y="692484"/>
                    <a:pt x="0" y="566821"/>
                  </a:cubicBezTo>
                  <a:cubicBezTo>
                    <a:pt x="0" y="441158"/>
                    <a:pt x="141706" y="152400"/>
                    <a:pt x="256674" y="117642"/>
                  </a:cubicBezTo>
                  <a:cubicBezTo>
                    <a:pt x="371642" y="82884"/>
                    <a:pt x="548106" y="243305"/>
                    <a:pt x="689811" y="358273"/>
                  </a:cubicBezTo>
                  <a:cubicBezTo>
                    <a:pt x="831516" y="473241"/>
                    <a:pt x="962526" y="756652"/>
                    <a:pt x="1106905" y="807452"/>
                  </a:cubicBezTo>
                  <a:cubicBezTo>
                    <a:pt x="1251284" y="858252"/>
                    <a:pt x="1414379" y="780715"/>
                    <a:pt x="1556084" y="663073"/>
                  </a:cubicBezTo>
                  <a:cubicBezTo>
                    <a:pt x="1697789" y="545431"/>
                    <a:pt x="1802063" y="125663"/>
                    <a:pt x="1957137" y="101600"/>
                  </a:cubicBezTo>
                  <a:cubicBezTo>
                    <a:pt x="2112211" y="77537"/>
                    <a:pt x="2344821" y="401052"/>
                    <a:pt x="2486526" y="518694"/>
                  </a:cubicBezTo>
                  <a:cubicBezTo>
                    <a:pt x="2628231" y="636336"/>
                    <a:pt x="2721810" y="753978"/>
                    <a:pt x="2807368" y="807452"/>
                  </a:cubicBezTo>
                  <a:cubicBezTo>
                    <a:pt x="2892926" y="860926"/>
                    <a:pt x="2868863" y="943811"/>
                    <a:pt x="2999874" y="839537"/>
                  </a:cubicBezTo>
                  <a:cubicBezTo>
                    <a:pt x="3130885" y="735263"/>
                    <a:pt x="3462422" y="291431"/>
                    <a:pt x="3593432" y="181810"/>
                  </a:cubicBezTo>
                  <a:cubicBezTo>
                    <a:pt x="3724442" y="72189"/>
                    <a:pt x="3700379" y="131010"/>
                    <a:pt x="3785937" y="181810"/>
                  </a:cubicBezTo>
                  <a:cubicBezTo>
                    <a:pt x="3871495" y="232610"/>
                    <a:pt x="4122821" y="379663"/>
                    <a:pt x="4106779" y="486610"/>
                  </a:cubicBezTo>
                  <a:cubicBezTo>
                    <a:pt x="4090737" y="593557"/>
                    <a:pt x="3892884" y="887662"/>
                    <a:pt x="3689684" y="823494"/>
                  </a:cubicBezTo>
                  <a:cubicBezTo>
                    <a:pt x="3486484" y="759326"/>
                    <a:pt x="3053347" y="203200"/>
                    <a:pt x="2887579" y="101600"/>
                  </a:cubicBezTo>
                  <a:cubicBezTo>
                    <a:pt x="2721811" y="0"/>
                    <a:pt x="2823411" y="85557"/>
                    <a:pt x="2695074" y="213894"/>
                  </a:cubicBezTo>
                  <a:cubicBezTo>
                    <a:pt x="2566737" y="342231"/>
                    <a:pt x="2355516" y="887663"/>
                    <a:pt x="2117558" y="871621"/>
                  </a:cubicBezTo>
                  <a:cubicBezTo>
                    <a:pt x="1879600" y="855579"/>
                    <a:pt x="1491915" y="168442"/>
                    <a:pt x="1267326" y="117642"/>
                  </a:cubicBezTo>
                  <a:cubicBezTo>
                    <a:pt x="1042737" y="66842"/>
                    <a:pt x="951831" y="414421"/>
                    <a:pt x="770021" y="566821"/>
                  </a:cubicBezTo>
                  <a:cubicBezTo>
                    <a:pt x="588211" y="719221"/>
                    <a:pt x="278063" y="954505"/>
                    <a:pt x="176463" y="1032042"/>
                  </a:cubicBezTo>
                  <a:cubicBezTo>
                    <a:pt x="74863" y="1109579"/>
                    <a:pt x="163095" y="1034716"/>
                    <a:pt x="160421" y="1032042"/>
                  </a:cubicBezTo>
                  <a:cubicBezTo>
                    <a:pt x="157747" y="1029368"/>
                    <a:pt x="159084" y="1022684"/>
                    <a:pt x="160421" y="1016000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02" name="Прямая со стрелкой 101"/>
            <p:cNvCxnSpPr>
              <a:stCxn id="100" idx="0"/>
            </p:cNvCxnSpPr>
            <p:nvPr/>
          </p:nvCxnSpPr>
          <p:spPr>
            <a:xfrm>
              <a:off x="5211926" y="1908844"/>
              <a:ext cx="77418" cy="3537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Группа 173"/>
          <p:cNvGrpSpPr/>
          <p:nvPr/>
        </p:nvGrpSpPr>
        <p:grpSpPr>
          <a:xfrm>
            <a:off x="4499992" y="2996952"/>
            <a:ext cx="3315411" cy="1834661"/>
            <a:chOff x="4064901" y="1700808"/>
            <a:chExt cx="4481737" cy="2626749"/>
          </a:xfrm>
        </p:grpSpPr>
        <p:sp>
          <p:nvSpPr>
            <p:cNvPr id="4" name="Овал 3"/>
            <p:cNvSpPr/>
            <p:nvPr/>
          </p:nvSpPr>
          <p:spPr>
            <a:xfrm>
              <a:off x="4499992" y="1700808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5309321" y="1700808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6118650" y="1700808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6927979" y="1700808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7737309" y="1700808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064901" y="298386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4904656" y="2145948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4095327" y="2145948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4499992" y="2479804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5713986" y="2145948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5309321" y="2479804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6523315" y="2145948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6118650" y="2479804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7332644" y="2145948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6927979" y="2479804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8141973" y="2145948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7737309" y="2479804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712973" y="3631932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4208917" y="348791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69" name="Прямая со стрелкой 68"/>
            <p:cNvCxnSpPr>
              <a:stCxn id="29" idx="2"/>
            </p:cNvCxnSpPr>
            <p:nvPr/>
          </p:nvCxnSpPr>
          <p:spPr>
            <a:xfrm>
              <a:off x="4499992" y="2702374"/>
              <a:ext cx="527248" cy="27189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 стрелкой 70"/>
            <p:cNvCxnSpPr>
              <a:stCxn id="29" idx="6"/>
            </p:cNvCxnSpPr>
            <p:nvPr/>
          </p:nvCxnSpPr>
          <p:spPr>
            <a:xfrm flipH="1">
              <a:off x="4280925" y="2702374"/>
              <a:ext cx="623732" cy="23456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Полилиния 110"/>
            <p:cNvSpPr/>
            <p:nvPr/>
          </p:nvSpPr>
          <p:spPr>
            <a:xfrm>
              <a:off x="4224778" y="2874535"/>
              <a:ext cx="1339515" cy="1021348"/>
            </a:xfrm>
            <a:custGeom>
              <a:avLst/>
              <a:gdLst>
                <a:gd name="connsiteX0" fmla="*/ 120315 w 1339515"/>
                <a:gd name="connsiteY0" fmla="*/ 58821 h 1021348"/>
                <a:gd name="connsiteX1" fmla="*/ 72189 w 1339515"/>
                <a:gd name="connsiteY1" fmla="*/ 74864 h 1021348"/>
                <a:gd name="connsiteX2" fmla="*/ 56147 w 1339515"/>
                <a:gd name="connsiteY2" fmla="*/ 42779 h 1021348"/>
                <a:gd name="connsiteX3" fmla="*/ 8021 w 1339515"/>
                <a:gd name="connsiteY3" fmla="*/ 331537 h 1021348"/>
                <a:gd name="connsiteX4" fmla="*/ 56147 w 1339515"/>
                <a:gd name="connsiteY4" fmla="*/ 684464 h 1021348"/>
                <a:gd name="connsiteX5" fmla="*/ 344905 w 1339515"/>
                <a:gd name="connsiteY5" fmla="*/ 941137 h 1021348"/>
                <a:gd name="connsiteX6" fmla="*/ 1339515 w 1339515"/>
                <a:gd name="connsiteY6" fmla="*/ 1021348 h 1021348"/>
                <a:gd name="connsiteX7" fmla="*/ 1339515 w 1339515"/>
                <a:gd name="connsiteY7" fmla="*/ 1021348 h 102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9515" h="1021348">
                  <a:moveTo>
                    <a:pt x="120315" y="58821"/>
                  </a:moveTo>
                  <a:cubicBezTo>
                    <a:pt x="101599" y="68179"/>
                    <a:pt x="82884" y="77538"/>
                    <a:pt x="72189" y="74864"/>
                  </a:cubicBezTo>
                  <a:cubicBezTo>
                    <a:pt x="61494" y="72190"/>
                    <a:pt x="66842" y="0"/>
                    <a:pt x="56147" y="42779"/>
                  </a:cubicBezTo>
                  <a:cubicBezTo>
                    <a:pt x="45452" y="85558"/>
                    <a:pt x="8021" y="224590"/>
                    <a:pt x="8021" y="331537"/>
                  </a:cubicBezTo>
                  <a:cubicBezTo>
                    <a:pt x="8021" y="438484"/>
                    <a:pt x="0" y="582864"/>
                    <a:pt x="56147" y="684464"/>
                  </a:cubicBezTo>
                  <a:cubicBezTo>
                    <a:pt x="112294" y="786064"/>
                    <a:pt x="131010" y="884990"/>
                    <a:pt x="344905" y="941137"/>
                  </a:cubicBezTo>
                  <a:cubicBezTo>
                    <a:pt x="558800" y="997284"/>
                    <a:pt x="1339515" y="1021348"/>
                    <a:pt x="1339515" y="1021348"/>
                  </a:cubicBezTo>
                  <a:lnTo>
                    <a:pt x="1339515" y="1021348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13" name="Прямая со стрелкой 112"/>
            <p:cNvCxnSpPr>
              <a:stCxn id="111" idx="6"/>
            </p:cNvCxnSpPr>
            <p:nvPr/>
          </p:nvCxnSpPr>
          <p:spPr>
            <a:xfrm>
              <a:off x="5564293" y="3895883"/>
              <a:ext cx="156792" cy="2408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Полилиния 113"/>
            <p:cNvSpPr/>
            <p:nvPr/>
          </p:nvSpPr>
          <p:spPr>
            <a:xfrm>
              <a:off x="4572000" y="2924944"/>
              <a:ext cx="721894" cy="1219200"/>
            </a:xfrm>
            <a:custGeom>
              <a:avLst/>
              <a:gdLst>
                <a:gd name="connsiteX0" fmla="*/ 449179 w 721894"/>
                <a:gd name="connsiteY0" fmla="*/ 0 h 1219200"/>
                <a:gd name="connsiteX1" fmla="*/ 609600 w 721894"/>
                <a:gd name="connsiteY1" fmla="*/ 208547 h 1219200"/>
                <a:gd name="connsiteX2" fmla="*/ 657726 w 721894"/>
                <a:gd name="connsiteY2" fmla="*/ 497305 h 1219200"/>
                <a:gd name="connsiteX3" fmla="*/ 689810 w 721894"/>
                <a:gd name="connsiteY3" fmla="*/ 834189 h 1219200"/>
                <a:gd name="connsiteX4" fmla="*/ 465221 w 721894"/>
                <a:gd name="connsiteY4" fmla="*/ 866273 h 1219200"/>
                <a:gd name="connsiteX5" fmla="*/ 208547 w 721894"/>
                <a:gd name="connsiteY5" fmla="*/ 1010652 h 1219200"/>
                <a:gd name="connsiteX6" fmla="*/ 0 w 721894"/>
                <a:gd name="connsiteY6" fmla="*/ 1219200 h 1219200"/>
                <a:gd name="connsiteX7" fmla="*/ 0 w 721894"/>
                <a:gd name="connsiteY7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1894" h="1219200">
                  <a:moveTo>
                    <a:pt x="449179" y="0"/>
                  </a:moveTo>
                  <a:cubicBezTo>
                    <a:pt x="512010" y="62831"/>
                    <a:pt x="574842" y="125663"/>
                    <a:pt x="609600" y="208547"/>
                  </a:cubicBezTo>
                  <a:cubicBezTo>
                    <a:pt x="644358" y="291431"/>
                    <a:pt x="644358" y="393031"/>
                    <a:pt x="657726" y="497305"/>
                  </a:cubicBezTo>
                  <a:cubicBezTo>
                    <a:pt x="671094" y="601579"/>
                    <a:pt x="721894" y="772694"/>
                    <a:pt x="689810" y="834189"/>
                  </a:cubicBezTo>
                  <a:cubicBezTo>
                    <a:pt x="657726" y="895684"/>
                    <a:pt x="545432" y="836863"/>
                    <a:pt x="465221" y="866273"/>
                  </a:cubicBezTo>
                  <a:cubicBezTo>
                    <a:pt x="385011" y="895684"/>
                    <a:pt x="286084" y="951831"/>
                    <a:pt x="208547" y="1010652"/>
                  </a:cubicBezTo>
                  <a:cubicBezTo>
                    <a:pt x="131010" y="1069473"/>
                    <a:pt x="0" y="1219200"/>
                    <a:pt x="0" y="1219200"/>
                  </a:cubicBezTo>
                  <a:lnTo>
                    <a:pt x="0" y="12192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16" name="Прямая со стрелкой 115"/>
            <p:cNvCxnSpPr>
              <a:stCxn id="114" idx="6"/>
            </p:cNvCxnSpPr>
            <p:nvPr/>
          </p:nvCxnSpPr>
          <p:spPr>
            <a:xfrm flipH="1">
              <a:off x="4443300" y="4144144"/>
              <a:ext cx="128700" cy="18341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TextBox 148"/>
          <p:cNvSpPr txBox="1"/>
          <p:nvPr/>
        </p:nvSpPr>
        <p:spPr>
          <a:xfrm>
            <a:off x="611560" y="4941168"/>
            <a:ext cx="37788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5.Подтянуть  нити, получился   </a:t>
            </a:r>
          </a:p>
          <a:p>
            <a:r>
              <a:rPr lang="ru-RU" dirty="0"/>
              <a:t> </a:t>
            </a:r>
            <a:r>
              <a:rPr lang="ru-RU" dirty="0" smtClean="0"/>
              <a:t>  «крестик»,</a:t>
            </a:r>
          </a:p>
          <a:p>
            <a:r>
              <a:rPr lang="ru-RU" dirty="0" smtClean="0"/>
              <a:t>   Иголкой, которая возле цепочки,   </a:t>
            </a:r>
          </a:p>
          <a:p>
            <a:r>
              <a:rPr lang="ru-RU" dirty="0"/>
              <a:t> </a:t>
            </a:r>
            <a:r>
              <a:rPr lang="ru-RU" dirty="0" smtClean="0"/>
              <a:t>  проходим через боковую   </a:t>
            </a:r>
          </a:p>
          <a:p>
            <a:r>
              <a:rPr lang="ru-RU" dirty="0"/>
              <a:t> </a:t>
            </a:r>
            <a:r>
              <a:rPr lang="ru-RU" dirty="0" smtClean="0"/>
              <a:t>  бисеринку</a:t>
            </a:r>
            <a:endParaRPr lang="ru-RU" dirty="0"/>
          </a:p>
        </p:txBody>
      </p:sp>
      <p:grpSp>
        <p:nvGrpSpPr>
          <p:cNvPr id="176" name="Группа 175"/>
          <p:cNvGrpSpPr/>
          <p:nvPr/>
        </p:nvGrpSpPr>
        <p:grpSpPr>
          <a:xfrm>
            <a:off x="4427984" y="5013176"/>
            <a:ext cx="3600400" cy="1237228"/>
            <a:chOff x="4067944" y="4378196"/>
            <a:chExt cx="4481737" cy="2088232"/>
          </a:xfrm>
        </p:grpSpPr>
        <p:sp>
          <p:nvSpPr>
            <p:cNvPr id="117" name="Овал 116"/>
            <p:cNvSpPr/>
            <p:nvPr/>
          </p:nvSpPr>
          <p:spPr>
            <a:xfrm>
              <a:off x="4503035" y="437819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8" name="Овал 117"/>
            <p:cNvSpPr/>
            <p:nvPr/>
          </p:nvSpPr>
          <p:spPr>
            <a:xfrm>
              <a:off x="5312364" y="437819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6121693" y="437819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6931022" y="437819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7740352" y="437819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2" name="Овал 121"/>
            <p:cNvSpPr/>
            <p:nvPr/>
          </p:nvSpPr>
          <p:spPr>
            <a:xfrm>
              <a:off x="4067944" y="5661248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3" name="Овал 122"/>
            <p:cNvSpPr/>
            <p:nvPr/>
          </p:nvSpPr>
          <p:spPr>
            <a:xfrm>
              <a:off x="4907699" y="482333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4" name="Овал 123"/>
            <p:cNvSpPr/>
            <p:nvPr/>
          </p:nvSpPr>
          <p:spPr>
            <a:xfrm>
              <a:off x="4098370" y="482333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4503035" y="5157192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5717029" y="482333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5312364" y="5157192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8" name="Овал 127"/>
            <p:cNvSpPr/>
            <p:nvPr/>
          </p:nvSpPr>
          <p:spPr>
            <a:xfrm>
              <a:off x="6526358" y="482333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9" name="Овал 128"/>
            <p:cNvSpPr/>
            <p:nvPr/>
          </p:nvSpPr>
          <p:spPr>
            <a:xfrm>
              <a:off x="6121693" y="5157192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0" name="Овал 129"/>
            <p:cNvSpPr/>
            <p:nvPr/>
          </p:nvSpPr>
          <p:spPr>
            <a:xfrm>
              <a:off x="7335687" y="482333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1" name="Овал 130"/>
            <p:cNvSpPr/>
            <p:nvPr/>
          </p:nvSpPr>
          <p:spPr>
            <a:xfrm>
              <a:off x="6931022" y="5157192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2" name="Овал 131"/>
            <p:cNvSpPr/>
            <p:nvPr/>
          </p:nvSpPr>
          <p:spPr>
            <a:xfrm>
              <a:off x="8145016" y="482333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3" name="Овал 132"/>
            <p:cNvSpPr/>
            <p:nvPr/>
          </p:nvSpPr>
          <p:spPr>
            <a:xfrm>
              <a:off x="7740352" y="5157192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4" name="Овал 133"/>
            <p:cNvSpPr/>
            <p:nvPr/>
          </p:nvSpPr>
          <p:spPr>
            <a:xfrm>
              <a:off x="4969565" y="564815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5" name="Овал 134"/>
            <p:cNvSpPr/>
            <p:nvPr/>
          </p:nvSpPr>
          <p:spPr>
            <a:xfrm>
              <a:off x="4537517" y="6021288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6" name="Прямая со стрелкой 135"/>
            <p:cNvCxnSpPr>
              <a:stCxn id="125" idx="2"/>
            </p:cNvCxnSpPr>
            <p:nvPr/>
          </p:nvCxnSpPr>
          <p:spPr>
            <a:xfrm>
              <a:off x="4503035" y="5379762"/>
              <a:ext cx="527248" cy="27189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Прямая со стрелкой 136"/>
            <p:cNvCxnSpPr>
              <a:stCxn id="125" idx="6"/>
            </p:cNvCxnSpPr>
            <p:nvPr/>
          </p:nvCxnSpPr>
          <p:spPr>
            <a:xfrm flipH="1">
              <a:off x="4283969" y="5379762"/>
              <a:ext cx="623731" cy="23456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Прямая со стрелкой 138"/>
            <p:cNvCxnSpPr>
              <a:stCxn id="142" idx="5"/>
            </p:cNvCxnSpPr>
            <p:nvPr/>
          </p:nvCxnSpPr>
          <p:spPr>
            <a:xfrm flipV="1">
              <a:off x="5216367" y="5373216"/>
              <a:ext cx="113238" cy="2564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Прямая со стрелкой 140"/>
            <p:cNvCxnSpPr>
              <a:stCxn id="147" idx="4"/>
            </p:cNvCxnSpPr>
            <p:nvPr/>
          </p:nvCxnSpPr>
          <p:spPr>
            <a:xfrm>
              <a:off x="5424914" y="6399711"/>
              <a:ext cx="352055" cy="536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Полилиния 141"/>
            <p:cNvSpPr/>
            <p:nvPr/>
          </p:nvSpPr>
          <p:spPr>
            <a:xfrm>
              <a:off x="4219082" y="5597606"/>
              <a:ext cx="997285" cy="762000"/>
            </a:xfrm>
            <a:custGeom>
              <a:avLst/>
              <a:gdLst>
                <a:gd name="connsiteX0" fmla="*/ 98927 w 997285"/>
                <a:gd name="connsiteY0" fmla="*/ 0 h 762000"/>
                <a:gd name="connsiteX1" fmla="*/ 2674 w 997285"/>
                <a:gd name="connsiteY1" fmla="*/ 256674 h 762000"/>
                <a:gd name="connsiteX2" fmla="*/ 114969 w 997285"/>
                <a:gd name="connsiteY2" fmla="*/ 609600 h 762000"/>
                <a:gd name="connsiteX3" fmla="*/ 499979 w 997285"/>
                <a:gd name="connsiteY3" fmla="*/ 721895 h 762000"/>
                <a:gd name="connsiteX4" fmla="*/ 901032 w 997285"/>
                <a:gd name="connsiteY4" fmla="*/ 368968 h 762000"/>
                <a:gd name="connsiteX5" fmla="*/ 997285 w 997285"/>
                <a:gd name="connsiteY5" fmla="*/ 32084 h 762000"/>
                <a:gd name="connsiteX6" fmla="*/ 997285 w 997285"/>
                <a:gd name="connsiteY6" fmla="*/ 32084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7285" h="762000">
                  <a:moveTo>
                    <a:pt x="98927" y="0"/>
                  </a:moveTo>
                  <a:cubicBezTo>
                    <a:pt x="49463" y="77537"/>
                    <a:pt x="0" y="155074"/>
                    <a:pt x="2674" y="256674"/>
                  </a:cubicBezTo>
                  <a:cubicBezTo>
                    <a:pt x="5348" y="358274"/>
                    <a:pt x="32085" y="532063"/>
                    <a:pt x="114969" y="609600"/>
                  </a:cubicBezTo>
                  <a:cubicBezTo>
                    <a:pt x="197853" y="687137"/>
                    <a:pt x="368969" y="762000"/>
                    <a:pt x="499979" y="721895"/>
                  </a:cubicBezTo>
                  <a:cubicBezTo>
                    <a:pt x="630989" y="681790"/>
                    <a:pt x="818148" y="483937"/>
                    <a:pt x="901032" y="368968"/>
                  </a:cubicBezTo>
                  <a:cubicBezTo>
                    <a:pt x="983916" y="254000"/>
                    <a:pt x="997285" y="32084"/>
                    <a:pt x="997285" y="32084"/>
                  </a:cubicBezTo>
                  <a:lnTo>
                    <a:pt x="997285" y="32084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5007819" y="5629690"/>
              <a:ext cx="417095" cy="810126"/>
            </a:xfrm>
            <a:custGeom>
              <a:avLst/>
              <a:gdLst>
                <a:gd name="connsiteX0" fmla="*/ 0 w 417095"/>
                <a:gd name="connsiteY0" fmla="*/ 0 h 810126"/>
                <a:gd name="connsiteX1" fmla="*/ 176463 w 417095"/>
                <a:gd name="connsiteY1" fmla="*/ 208547 h 810126"/>
                <a:gd name="connsiteX2" fmla="*/ 224590 w 417095"/>
                <a:gd name="connsiteY2" fmla="*/ 529390 h 810126"/>
                <a:gd name="connsiteX3" fmla="*/ 304800 w 417095"/>
                <a:gd name="connsiteY3" fmla="*/ 770021 h 810126"/>
                <a:gd name="connsiteX4" fmla="*/ 417095 w 417095"/>
                <a:gd name="connsiteY4" fmla="*/ 770021 h 810126"/>
                <a:gd name="connsiteX5" fmla="*/ 401053 w 417095"/>
                <a:gd name="connsiteY5" fmla="*/ 770021 h 81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7095" h="810126">
                  <a:moveTo>
                    <a:pt x="0" y="0"/>
                  </a:moveTo>
                  <a:cubicBezTo>
                    <a:pt x="69515" y="60157"/>
                    <a:pt x="139031" y="120315"/>
                    <a:pt x="176463" y="208547"/>
                  </a:cubicBezTo>
                  <a:cubicBezTo>
                    <a:pt x="213895" y="296779"/>
                    <a:pt x="203201" y="435811"/>
                    <a:pt x="224590" y="529390"/>
                  </a:cubicBezTo>
                  <a:cubicBezTo>
                    <a:pt x="245979" y="622969"/>
                    <a:pt x="272716" y="729916"/>
                    <a:pt x="304800" y="770021"/>
                  </a:cubicBezTo>
                  <a:cubicBezTo>
                    <a:pt x="336884" y="810126"/>
                    <a:pt x="417095" y="770021"/>
                    <a:pt x="417095" y="770021"/>
                  </a:cubicBezTo>
                  <a:lnTo>
                    <a:pt x="401053" y="770021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51" name="Прямая со стрелкой 150"/>
            <p:cNvCxnSpPr>
              <a:stCxn id="127" idx="2"/>
            </p:cNvCxnSpPr>
            <p:nvPr/>
          </p:nvCxnSpPr>
          <p:spPr>
            <a:xfrm flipV="1">
              <a:off x="5312364" y="5373216"/>
              <a:ext cx="593305" cy="654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Box 153"/>
          <p:cNvSpPr txBox="1"/>
          <p:nvPr/>
        </p:nvSpPr>
        <p:spPr>
          <a:xfrm>
            <a:off x="1276400" y="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156" name="Прямая со стрелкой 155"/>
          <p:cNvCxnSpPr/>
          <p:nvPr/>
        </p:nvCxnSpPr>
        <p:spPr>
          <a:xfrm>
            <a:off x="3707904" y="3356992"/>
            <a:ext cx="1008112" cy="3600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единительная линия 158"/>
          <p:cNvCxnSpPr/>
          <p:nvPr/>
        </p:nvCxnSpPr>
        <p:spPr>
          <a:xfrm flipH="1">
            <a:off x="899592" y="3356992"/>
            <a:ext cx="280831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Прямая со стрелкой 183"/>
          <p:cNvCxnSpPr/>
          <p:nvPr/>
        </p:nvCxnSpPr>
        <p:spPr>
          <a:xfrm flipV="1">
            <a:off x="3707904" y="2780928"/>
            <a:ext cx="648072" cy="57606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Рамка 100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167"/>
            </a:avLst>
          </a:prstGeom>
          <a:solidFill>
            <a:srgbClr val="A3F7E3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2123728" y="33439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увеличение ширины цепочки «крестик», </a:t>
            </a:r>
          </a:p>
          <a:p>
            <a:pPr algn="ctr"/>
            <a:r>
              <a:rPr lang="ru-RU" b="1" dirty="0" smtClean="0"/>
              <a:t>путем наращивания цепочки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467544" y="908720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6. На вторую иголку   нанизываем  </a:t>
            </a:r>
          </a:p>
          <a:p>
            <a:r>
              <a:rPr lang="ru-RU" dirty="0"/>
              <a:t> </a:t>
            </a:r>
            <a:r>
              <a:rPr lang="ru-RU" dirty="0" smtClean="0"/>
              <a:t>   две   бисеринки, вторая   </a:t>
            </a:r>
          </a:p>
          <a:p>
            <a:r>
              <a:rPr lang="ru-RU" dirty="0" smtClean="0"/>
              <a:t>    бисеринка –соединительная</a:t>
            </a:r>
          </a:p>
          <a:p>
            <a:endParaRPr lang="ru-RU" dirty="0" smtClean="0"/>
          </a:p>
          <a:p>
            <a:r>
              <a:rPr lang="ru-RU" dirty="0" smtClean="0"/>
              <a:t>    </a:t>
            </a:r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395536" y="2348880"/>
            <a:ext cx="4032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7. Подтянули нити, получился</a:t>
            </a:r>
          </a:p>
          <a:p>
            <a:r>
              <a:rPr lang="ru-RU" dirty="0"/>
              <a:t> </a:t>
            </a:r>
            <a:r>
              <a:rPr lang="ru-RU" dirty="0" smtClean="0"/>
              <a:t>    «крестик».</a:t>
            </a:r>
          </a:p>
        </p:txBody>
      </p:sp>
      <p:grpSp>
        <p:nvGrpSpPr>
          <p:cNvPr id="103" name="Группа 102"/>
          <p:cNvGrpSpPr/>
          <p:nvPr/>
        </p:nvGrpSpPr>
        <p:grpSpPr>
          <a:xfrm>
            <a:off x="4499993" y="836712"/>
            <a:ext cx="3172011" cy="1392703"/>
            <a:chOff x="3725146" y="273740"/>
            <a:chExt cx="4481737" cy="2520280"/>
          </a:xfrm>
        </p:grpSpPr>
        <p:sp>
          <p:nvSpPr>
            <p:cNvPr id="37" name="Овал 36"/>
            <p:cNvSpPr/>
            <p:nvPr/>
          </p:nvSpPr>
          <p:spPr>
            <a:xfrm>
              <a:off x="4160237" y="27374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4969566" y="27374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778895" y="27374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6588224" y="27374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7397554" y="27374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725146" y="1556792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4564901" y="71888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755572" y="71888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4160237" y="105273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5374231" y="71888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4969566" y="105273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6183560" y="71888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5778895" y="105273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6992889" y="71888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6588224" y="105273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7802218" y="71888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7397554" y="105273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4626767" y="154370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4194719" y="1916832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56" name="Прямая со стрелкой 55"/>
            <p:cNvCxnSpPr>
              <a:stCxn id="45" idx="5"/>
            </p:cNvCxnSpPr>
            <p:nvPr/>
          </p:nvCxnSpPr>
          <p:spPr>
            <a:xfrm>
              <a:off x="4505640" y="1432687"/>
              <a:ext cx="181845" cy="11451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 стрелкой 56"/>
            <p:cNvCxnSpPr/>
            <p:nvPr/>
          </p:nvCxnSpPr>
          <p:spPr>
            <a:xfrm flipH="1">
              <a:off x="3941170" y="1412776"/>
              <a:ext cx="202922" cy="970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 стрелкой 57"/>
            <p:cNvCxnSpPr>
              <a:stCxn id="59" idx="5"/>
            </p:cNvCxnSpPr>
            <p:nvPr/>
          </p:nvCxnSpPr>
          <p:spPr>
            <a:xfrm flipV="1">
              <a:off x="4873569" y="1268760"/>
              <a:ext cx="113238" cy="2564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Полилиния 58"/>
            <p:cNvSpPr/>
            <p:nvPr/>
          </p:nvSpPr>
          <p:spPr>
            <a:xfrm>
              <a:off x="3876284" y="1493150"/>
              <a:ext cx="997285" cy="762000"/>
            </a:xfrm>
            <a:custGeom>
              <a:avLst/>
              <a:gdLst>
                <a:gd name="connsiteX0" fmla="*/ 98927 w 997285"/>
                <a:gd name="connsiteY0" fmla="*/ 0 h 762000"/>
                <a:gd name="connsiteX1" fmla="*/ 2674 w 997285"/>
                <a:gd name="connsiteY1" fmla="*/ 256674 h 762000"/>
                <a:gd name="connsiteX2" fmla="*/ 114969 w 997285"/>
                <a:gd name="connsiteY2" fmla="*/ 609600 h 762000"/>
                <a:gd name="connsiteX3" fmla="*/ 499979 w 997285"/>
                <a:gd name="connsiteY3" fmla="*/ 721895 h 762000"/>
                <a:gd name="connsiteX4" fmla="*/ 901032 w 997285"/>
                <a:gd name="connsiteY4" fmla="*/ 368968 h 762000"/>
                <a:gd name="connsiteX5" fmla="*/ 997285 w 997285"/>
                <a:gd name="connsiteY5" fmla="*/ 32084 h 762000"/>
                <a:gd name="connsiteX6" fmla="*/ 997285 w 997285"/>
                <a:gd name="connsiteY6" fmla="*/ 32084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7285" h="762000">
                  <a:moveTo>
                    <a:pt x="98927" y="0"/>
                  </a:moveTo>
                  <a:cubicBezTo>
                    <a:pt x="49463" y="77537"/>
                    <a:pt x="0" y="155074"/>
                    <a:pt x="2674" y="256674"/>
                  </a:cubicBezTo>
                  <a:cubicBezTo>
                    <a:pt x="5348" y="358274"/>
                    <a:pt x="32085" y="532063"/>
                    <a:pt x="114969" y="609600"/>
                  </a:cubicBezTo>
                  <a:cubicBezTo>
                    <a:pt x="197853" y="687137"/>
                    <a:pt x="368969" y="762000"/>
                    <a:pt x="499979" y="721895"/>
                  </a:cubicBezTo>
                  <a:cubicBezTo>
                    <a:pt x="630989" y="681790"/>
                    <a:pt x="818148" y="483937"/>
                    <a:pt x="901032" y="368968"/>
                  </a:cubicBezTo>
                  <a:cubicBezTo>
                    <a:pt x="983916" y="254000"/>
                    <a:pt x="997285" y="32084"/>
                    <a:pt x="997285" y="32084"/>
                  </a:cubicBezTo>
                  <a:lnTo>
                    <a:pt x="997285" y="32084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60" name="Прямая со стрелкой 59"/>
            <p:cNvCxnSpPr>
              <a:stCxn id="47" idx="2"/>
            </p:cNvCxnSpPr>
            <p:nvPr/>
          </p:nvCxnSpPr>
          <p:spPr>
            <a:xfrm>
              <a:off x="4969566" y="1275306"/>
              <a:ext cx="504056" cy="654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Овал 60"/>
            <p:cNvSpPr/>
            <p:nvPr/>
          </p:nvSpPr>
          <p:spPr>
            <a:xfrm>
              <a:off x="5024333" y="185791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5384373" y="221795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68" name="Прямая со стрелкой 67"/>
            <p:cNvCxnSpPr/>
            <p:nvPr/>
          </p:nvCxnSpPr>
          <p:spPr>
            <a:xfrm>
              <a:off x="4644008" y="1556792"/>
              <a:ext cx="1316429" cy="123722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Полилиния 68"/>
            <p:cNvSpPr/>
            <p:nvPr/>
          </p:nvSpPr>
          <p:spPr>
            <a:xfrm>
              <a:off x="5402696" y="1279914"/>
              <a:ext cx="544286" cy="972457"/>
            </a:xfrm>
            <a:custGeom>
              <a:avLst/>
              <a:gdLst>
                <a:gd name="connsiteX0" fmla="*/ 0 w 544286"/>
                <a:gd name="connsiteY0" fmla="*/ 0 h 972457"/>
                <a:gd name="connsiteX1" fmla="*/ 391886 w 544286"/>
                <a:gd name="connsiteY1" fmla="*/ 261257 h 972457"/>
                <a:gd name="connsiteX2" fmla="*/ 537029 w 544286"/>
                <a:gd name="connsiteY2" fmla="*/ 667657 h 972457"/>
                <a:gd name="connsiteX3" fmla="*/ 348343 w 544286"/>
                <a:gd name="connsiteY3" fmla="*/ 972457 h 972457"/>
                <a:gd name="connsiteX4" fmla="*/ 348343 w 544286"/>
                <a:gd name="connsiteY4" fmla="*/ 972457 h 972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4286" h="972457">
                  <a:moveTo>
                    <a:pt x="0" y="0"/>
                  </a:moveTo>
                  <a:cubicBezTo>
                    <a:pt x="151190" y="74990"/>
                    <a:pt x="302381" y="149981"/>
                    <a:pt x="391886" y="261257"/>
                  </a:cubicBezTo>
                  <a:cubicBezTo>
                    <a:pt x="481391" y="372533"/>
                    <a:pt x="544286" y="549124"/>
                    <a:pt x="537029" y="667657"/>
                  </a:cubicBezTo>
                  <a:cubicBezTo>
                    <a:pt x="529772" y="786190"/>
                    <a:pt x="348343" y="972457"/>
                    <a:pt x="348343" y="972457"/>
                  </a:cubicBezTo>
                  <a:lnTo>
                    <a:pt x="348343" y="972457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1" name="Прямая со стрелкой 70"/>
            <p:cNvCxnSpPr>
              <a:stCxn id="69" idx="3"/>
            </p:cNvCxnSpPr>
            <p:nvPr/>
          </p:nvCxnSpPr>
          <p:spPr>
            <a:xfrm flipH="1">
              <a:off x="5384373" y="2252371"/>
              <a:ext cx="366666" cy="46964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Группа 103"/>
          <p:cNvGrpSpPr/>
          <p:nvPr/>
        </p:nvGrpSpPr>
        <p:grpSpPr>
          <a:xfrm>
            <a:off x="4499992" y="2420888"/>
            <a:ext cx="3137147" cy="1108443"/>
            <a:chOff x="3892285" y="3033651"/>
            <a:chExt cx="4481737" cy="2088232"/>
          </a:xfrm>
        </p:grpSpPr>
        <p:sp>
          <p:nvSpPr>
            <p:cNvPr id="2" name="Овал 1"/>
            <p:cNvSpPr/>
            <p:nvPr/>
          </p:nvSpPr>
          <p:spPr>
            <a:xfrm>
              <a:off x="4327376" y="3033651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" name="Овал 2"/>
            <p:cNvSpPr/>
            <p:nvPr/>
          </p:nvSpPr>
          <p:spPr>
            <a:xfrm>
              <a:off x="5136705" y="3033651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Овал 3"/>
            <p:cNvSpPr/>
            <p:nvPr/>
          </p:nvSpPr>
          <p:spPr>
            <a:xfrm>
              <a:off x="5946034" y="3033651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Овал 4"/>
            <p:cNvSpPr/>
            <p:nvPr/>
          </p:nvSpPr>
          <p:spPr>
            <a:xfrm>
              <a:off x="6755363" y="3033651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7564693" y="3033651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3892285" y="4316703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4732040" y="3478791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3922711" y="3478791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4327376" y="3812647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5541370" y="3478791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5136705" y="3812647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6350699" y="3478791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5946034" y="3812647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7160028" y="3478791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6755363" y="3812647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7969357" y="3478791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7564693" y="3812647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4793906" y="4303611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4361858" y="4676743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1" name="Прямая со стрелкой 20"/>
            <p:cNvCxnSpPr>
              <a:stCxn id="10" idx="1"/>
            </p:cNvCxnSpPr>
            <p:nvPr/>
          </p:nvCxnSpPr>
          <p:spPr>
            <a:xfrm>
              <a:off x="4386638" y="3877836"/>
              <a:ext cx="467986" cy="42927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stCxn id="10" idx="6"/>
            </p:cNvCxnSpPr>
            <p:nvPr/>
          </p:nvCxnSpPr>
          <p:spPr>
            <a:xfrm flipH="1">
              <a:off x="4108309" y="4035217"/>
              <a:ext cx="623732" cy="23456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stCxn id="25" idx="5"/>
            </p:cNvCxnSpPr>
            <p:nvPr/>
          </p:nvCxnSpPr>
          <p:spPr>
            <a:xfrm flipV="1">
              <a:off x="5040708" y="4028671"/>
              <a:ext cx="113238" cy="2564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олилиния 24"/>
            <p:cNvSpPr/>
            <p:nvPr/>
          </p:nvSpPr>
          <p:spPr>
            <a:xfrm>
              <a:off x="4043423" y="4253061"/>
              <a:ext cx="997285" cy="762000"/>
            </a:xfrm>
            <a:custGeom>
              <a:avLst/>
              <a:gdLst>
                <a:gd name="connsiteX0" fmla="*/ 98927 w 997285"/>
                <a:gd name="connsiteY0" fmla="*/ 0 h 762000"/>
                <a:gd name="connsiteX1" fmla="*/ 2674 w 997285"/>
                <a:gd name="connsiteY1" fmla="*/ 256674 h 762000"/>
                <a:gd name="connsiteX2" fmla="*/ 114969 w 997285"/>
                <a:gd name="connsiteY2" fmla="*/ 609600 h 762000"/>
                <a:gd name="connsiteX3" fmla="*/ 499979 w 997285"/>
                <a:gd name="connsiteY3" fmla="*/ 721895 h 762000"/>
                <a:gd name="connsiteX4" fmla="*/ 901032 w 997285"/>
                <a:gd name="connsiteY4" fmla="*/ 368968 h 762000"/>
                <a:gd name="connsiteX5" fmla="*/ 997285 w 997285"/>
                <a:gd name="connsiteY5" fmla="*/ 32084 h 762000"/>
                <a:gd name="connsiteX6" fmla="*/ 997285 w 997285"/>
                <a:gd name="connsiteY6" fmla="*/ 32084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7285" h="762000">
                  <a:moveTo>
                    <a:pt x="98927" y="0"/>
                  </a:moveTo>
                  <a:cubicBezTo>
                    <a:pt x="49463" y="77537"/>
                    <a:pt x="0" y="155074"/>
                    <a:pt x="2674" y="256674"/>
                  </a:cubicBezTo>
                  <a:cubicBezTo>
                    <a:pt x="5348" y="358274"/>
                    <a:pt x="32085" y="532063"/>
                    <a:pt x="114969" y="609600"/>
                  </a:cubicBezTo>
                  <a:cubicBezTo>
                    <a:pt x="197853" y="687137"/>
                    <a:pt x="368969" y="762000"/>
                    <a:pt x="499979" y="721895"/>
                  </a:cubicBezTo>
                  <a:cubicBezTo>
                    <a:pt x="630989" y="681790"/>
                    <a:pt x="818148" y="483937"/>
                    <a:pt x="901032" y="368968"/>
                  </a:cubicBezTo>
                  <a:cubicBezTo>
                    <a:pt x="983916" y="254000"/>
                    <a:pt x="997285" y="32084"/>
                    <a:pt x="997285" y="32084"/>
                  </a:cubicBezTo>
                  <a:lnTo>
                    <a:pt x="997285" y="32084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7" name="Прямая со стрелкой 26"/>
            <p:cNvCxnSpPr>
              <a:stCxn id="12" idx="2"/>
            </p:cNvCxnSpPr>
            <p:nvPr/>
          </p:nvCxnSpPr>
          <p:spPr>
            <a:xfrm>
              <a:off x="5136705" y="4035217"/>
              <a:ext cx="504056" cy="654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Овал 28"/>
            <p:cNvSpPr/>
            <p:nvPr/>
          </p:nvSpPr>
          <p:spPr>
            <a:xfrm>
              <a:off x="5191472" y="4617827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5551512" y="4257787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33" name="Прямая со стрелкой 32"/>
            <p:cNvCxnSpPr>
              <a:stCxn id="19" idx="4"/>
              <a:endCxn id="29" idx="3"/>
            </p:cNvCxnSpPr>
            <p:nvPr/>
          </p:nvCxnSpPr>
          <p:spPr>
            <a:xfrm>
              <a:off x="4996239" y="4748751"/>
              <a:ext cx="254495" cy="24902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Полилиния 35"/>
            <p:cNvSpPr/>
            <p:nvPr/>
          </p:nvSpPr>
          <p:spPr>
            <a:xfrm>
              <a:off x="5575605" y="4064774"/>
              <a:ext cx="391885" cy="769258"/>
            </a:xfrm>
            <a:custGeom>
              <a:avLst/>
              <a:gdLst>
                <a:gd name="connsiteX0" fmla="*/ 0 w 391885"/>
                <a:gd name="connsiteY0" fmla="*/ 0 h 769258"/>
                <a:gd name="connsiteX1" fmla="*/ 145142 w 391885"/>
                <a:gd name="connsiteY1" fmla="*/ 145143 h 769258"/>
                <a:gd name="connsiteX2" fmla="*/ 232228 w 391885"/>
                <a:gd name="connsiteY2" fmla="*/ 508000 h 769258"/>
                <a:gd name="connsiteX3" fmla="*/ 232228 w 391885"/>
                <a:gd name="connsiteY3" fmla="*/ 711200 h 769258"/>
                <a:gd name="connsiteX4" fmla="*/ 391885 w 391885"/>
                <a:gd name="connsiteY4" fmla="*/ 769258 h 769258"/>
                <a:gd name="connsiteX5" fmla="*/ 391885 w 391885"/>
                <a:gd name="connsiteY5" fmla="*/ 769258 h 76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885" h="769258">
                  <a:moveTo>
                    <a:pt x="0" y="0"/>
                  </a:moveTo>
                  <a:cubicBezTo>
                    <a:pt x="53218" y="30238"/>
                    <a:pt x="106437" y="60476"/>
                    <a:pt x="145142" y="145143"/>
                  </a:cubicBezTo>
                  <a:cubicBezTo>
                    <a:pt x="183847" y="229810"/>
                    <a:pt x="217714" y="413657"/>
                    <a:pt x="232228" y="508000"/>
                  </a:cubicBezTo>
                  <a:cubicBezTo>
                    <a:pt x="246742" y="602343"/>
                    <a:pt x="205619" y="667657"/>
                    <a:pt x="232228" y="711200"/>
                  </a:cubicBezTo>
                  <a:cubicBezTo>
                    <a:pt x="258838" y="754743"/>
                    <a:pt x="391885" y="769258"/>
                    <a:pt x="391885" y="769258"/>
                  </a:cubicBezTo>
                  <a:lnTo>
                    <a:pt x="391885" y="769258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91" name="Прямая со стрелкой 90"/>
            <p:cNvCxnSpPr>
              <a:stCxn id="36" idx="4"/>
            </p:cNvCxnSpPr>
            <p:nvPr/>
          </p:nvCxnSpPr>
          <p:spPr>
            <a:xfrm>
              <a:off x="5967490" y="4834032"/>
              <a:ext cx="116678" cy="3512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Полилиния 97"/>
            <p:cNvSpPr/>
            <p:nvPr/>
          </p:nvSpPr>
          <p:spPr>
            <a:xfrm>
              <a:off x="4833257" y="4180114"/>
              <a:ext cx="986972" cy="834572"/>
            </a:xfrm>
            <a:custGeom>
              <a:avLst/>
              <a:gdLst>
                <a:gd name="connsiteX0" fmla="*/ 0 w 986972"/>
                <a:gd name="connsiteY0" fmla="*/ 130629 h 834572"/>
                <a:gd name="connsiteX1" fmla="*/ 130629 w 986972"/>
                <a:gd name="connsiteY1" fmla="*/ 275772 h 834572"/>
                <a:gd name="connsiteX2" fmla="*/ 145143 w 986972"/>
                <a:gd name="connsiteY2" fmla="*/ 522515 h 834572"/>
                <a:gd name="connsiteX3" fmla="*/ 362857 w 986972"/>
                <a:gd name="connsiteY3" fmla="*/ 783772 h 834572"/>
                <a:gd name="connsiteX4" fmla="*/ 406400 w 986972"/>
                <a:gd name="connsiteY4" fmla="*/ 827315 h 834572"/>
                <a:gd name="connsiteX5" fmla="*/ 580572 w 986972"/>
                <a:gd name="connsiteY5" fmla="*/ 783772 h 834572"/>
                <a:gd name="connsiteX6" fmla="*/ 812800 w 986972"/>
                <a:gd name="connsiteY6" fmla="*/ 551543 h 834572"/>
                <a:gd name="connsiteX7" fmla="*/ 870857 w 986972"/>
                <a:gd name="connsiteY7" fmla="*/ 217715 h 834572"/>
                <a:gd name="connsiteX8" fmla="*/ 986972 w 986972"/>
                <a:gd name="connsiteY8" fmla="*/ 0 h 834572"/>
                <a:gd name="connsiteX9" fmla="*/ 986972 w 986972"/>
                <a:gd name="connsiteY9" fmla="*/ 0 h 834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86972" h="834572">
                  <a:moveTo>
                    <a:pt x="0" y="130629"/>
                  </a:moveTo>
                  <a:cubicBezTo>
                    <a:pt x="53219" y="170543"/>
                    <a:pt x="106439" y="210458"/>
                    <a:pt x="130629" y="275772"/>
                  </a:cubicBezTo>
                  <a:cubicBezTo>
                    <a:pt x="154819" y="341086"/>
                    <a:pt x="106438" y="437848"/>
                    <a:pt x="145143" y="522515"/>
                  </a:cubicBezTo>
                  <a:cubicBezTo>
                    <a:pt x="183848" y="607182"/>
                    <a:pt x="319314" y="732972"/>
                    <a:pt x="362857" y="783772"/>
                  </a:cubicBezTo>
                  <a:cubicBezTo>
                    <a:pt x="406400" y="834572"/>
                    <a:pt x="370114" y="827315"/>
                    <a:pt x="406400" y="827315"/>
                  </a:cubicBezTo>
                  <a:cubicBezTo>
                    <a:pt x="442686" y="827315"/>
                    <a:pt x="512839" y="829734"/>
                    <a:pt x="580572" y="783772"/>
                  </a:cubicBezTo>
                  <a:cubicBezTo>
                    <a:pt x="648305" y="737810"/>
                    <a:pt x="764419" y="645886"/>
                    <a:pt x="812800" y="551543"/>
                  </a:cubicBezTo>
                  <a:cubicBezTo>
                    <a:pt x="861181" y="457200"/>
                    <a:pt x="841828" y="309639"/>
                    <a:pt x="870857" y="217715"/>
                  </a:cubicBezTo>
                  <a:cubicBezTo>
                    <a:pt x="899886" y="125791"/>
                    <a:pt x="986972" y="0"/>
                    <a:pt x="986972" y="0"/>
                  </a:cubicBezTo>
                  <a:lnTo>
                    <a:pt x="986972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00" name="Прямая со стрелкой 99"/>
            <p:cNvCxnSpPr>
              <a:stCxn id="98" idx="8"/>
              <a:endCxn id="14" idx="2"/>
            </p:cNvCxnSpPr>
            <p:nvPr/>
          </p:nvCxnSpPr>
          <p:spPr>
            <a:xfrm flipV="1">
              <a:off x="5820229" y="4035217"/>
              <a:ext cx="125805" cy="14489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2" name="Группа 141"/>
          <p:cNvGrpSpPr/>
          <p:nvPr/>
        </p:nvGrpSpPr>
        <p:grpSpPr>
          <a:xfrm>
            <a:off x="4499992" y="3861048"/>
            <a:ext cx="3178164" cy="1358677"/>
            <a:chOff x="4204838" y="4009790"/>
            <a:chExt cx="4481737" cy="2548858"/>
          </a:xfrm>
        </p:grpSpPr>
        <p:sp>
          <p:nvSpPr>
            <p:cNvPr id="105" name="Овал 104"/>
            <p:cNvSpPr/>
            <p:nvPr/>
          </p:nvSpPr>
          <p:spPr>
            <a:xfrm>
              <a:off x="4639929" y="400979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6" name="Овал 105"/>
            <p:cNvSpPr/>
            <p:nvPr/>
          </p:nvSpPr>
          <p:spPr>
            <a:xfrm>
              <a:off x="5449258" y="400979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6258587" y="400979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7067916" y="400979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7877246" y="400979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0" name="Овал 109"/>
            <p:cNvSpPr/>
            <p:nvPr/>
          </p:nvSpPr>
          <p:spPr>
            <a:xfrm>
              <a:off x="4204838" y="5292842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1" name="Овал 110"/>
            <p:cNvSpPr/>
            <p:nvPr/>
          </p:nvSpPr>
          <p:spPr>
            <a:xfrm>
              <a:off x="5044593" y="445493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2" name="Овал 111"/>
            <p:cNvSpPr/>
            <p:nvPr/>
          </p:nvSpPr>
          <p:spPr>
            <a:xfrm>
              <a:off x="4235264" y="445493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4639929" y="478878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5853923" y="445493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5449258" y="478878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6" name="Овал 115"/>
            <p:cNvSpPr/>
            <p:nvPr/>
          </p:nvSpPr>
          <p:spPr>
            <a:xfrm>
              <a:off x="6663252" y="445493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7" name="Овал 116"/>
            <p:cNvSpPr/>
            <p:nvPr/>
          </p:nvSpPr>
          <p:spPr>
            <a:xfrm>
              <a:off x="6258587" y="478878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8" name="Овал 117"/>
            <p:cNvSpPr/>
            <p:nvPr/>
          </p:nvSpPr>
          <p:spPr>
            <a:xfrm>
              <a:off x="7472581" y="445493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7067916" y="478878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8281910" y="445493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7877246" y="478878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2" name="Овал 121"/>
            <p:cNvSpPr/>
            <p:nvPr/>
          </p:nvSpPr>
          <p:spPr>
            <a:xfrm>
              <a:off x="5106459" y="5279750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3" name="Овал 122"/>
            <p:cNvSpPr/>
            <p:nvPr/>
          </p:nvSpPr>
          <p:spPr>
            <a:xfrm>
              <a:off x="4674411" y="5652882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24" name="Прямая со стрелкой 123"/>
            <p:cNvCxnSpPr>
              <a:stCxn id="113" idx="1"/>
            </p:cNvCxnSpPr>
            <p:nvPr/>
          </p:nvCxnSpPr>
          <p:spPr>
            <a:xfrm>
              <a:off x="4699191" y="4853975"/>
              <a:ext cx="467986" cy="42927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Прямая со стрелкой 124"/>
            <p:cNvCxnSpPr>
              <a:stCxn id="113" idx="6"/>
            </p:cNvCxnSpPr>
            <p:nvPr/>
          </p:nvCxnSpPr>
          <p:spPr>
            <a:xfrm flipH="1">
              <a:off x="4420862" y="5011356"/>
              <a:ext cx="623732" cy="23456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Прямая со стрелкой 125"/>
            <p:cNvCxnSpPr>
              <a:stCxn id="127" idx="5"/>
            </p:cNvCxnSpPr>
            <p:nvPr/>
          </p:nvCxnSpPr>
          <p:spPr>
            <a:xfrm flipV="1">
              <a:off x="5353261" y="5004810"/>
              <a:ext cx="113238" cy="2564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Полилиния 126"/>
            <p:cNvSpPr/>
            <p:nvPr/>
          </p:nvSpPr>
          <p:spPr>
            <a:xfrm>
              <a:off x="4355976" y="5229200"/>
              <a:ext cx="997285" cy="762000"/>
            </a:xfrm>
            <a:custGeom>
              <a:avLst/>
              <a:gdLst>
                <a:gd name="connsiteX0" fmla="*/ 98927 w 997285"/>
                <a:gd name="connsiteY0" fmla="*/ 0 h 762000"/>
                <a:gd name="connsiteX1" fmla="*/ 2674 w 997285"/>
                <a:gd name="connsiteY1" fmla="*/ 256674 h 762000"/>
                <a:gd name="connsiteX2" fmla="*/ 114969 w 997285"/>
                <a:gd name="connsiteY2" fmla="*/ 609600 h 762000"/>
                <a:gd name="connsiteX3" fmla="*/ 499979 w 997285"/>
                <a:gd name="connsiteY3" fmla="*/ 721895 h 762000"/>
                <a:gd name="connsiteX4" fmla="*/ 901032 w 997285"/>
                <a:gd name="connsiteY4" fmla="*/ 368968 h 762000"/>
                <a:gd name="connsiteX5" fmla="*/ 997285 w 997285"/>
                <a:gd name="connsiteY5" fmla="*/ 32084 h 762000"/>
                <a:gd name="connsiteX6" fmla="*/ 997285 w 997285"/>
                <a:gd name="connsiteY6" fmla="*/ 32084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7285" h="762000">
                  <a:moveTo>
                    <a:pt x="98927" y="0"/>
                  </a:moveTo>
                  <a:cubicBezTo>
                    <a:pt x="49463" y="77537"/>
                    <a:pt x="0" y="155074"/>
                    <a:pt x="2674" y="256674"/>
                  </a:cubicBezTo>
                  <a:cubicBezTo>
                    <a:pt x="5348" y="358274"/>
                    <a:pt x="32085" y="532063"/>
                    <a:pt x="114969" y="609600"/>
                  </a:cubicBezTo>
                  <a:cubicBezTo>
                    <a:pt x="197853" y="687137"/>
                    <a:pt x="368969" y="762000"/>
                    <a:pt x="499979" y="721895"/>
                  </a:cubicBezTo>
                  <a:cubicBezTo>
                    <a:pt x="630989" y="681790"/>
                    <a:pt x="818148" y="483937"/>
                    <a:pt x="901032" y="368968"/>
                  </a:cubicBezTo>
                  <a:cubicBezTo>
                    <a:pt x="983916" y="254000"/>
                    <a:pt x="997285" y="32084"/>
                    <a:pt x="997285" y="32084"/>
                  </a:cubicBezTo>
                  <a:lnTo>
                    <a:pt x="997285" y="32084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28" name="Прямая со стрелкой 127"/>
            <p:cNvCxnSpPr>
              <a:stCxn id="115" idx="2"/>
            </p:cNvCxnSpPr>
            <p:nvPr/>
          </p:nvCxnSpPr>
          <p:spPr>
            <a:xfrm>
              <a:off x="5449258" y="5011356"/>
              <a:ext cx="504056" cy="654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Овал 128"/>
            <p:cNvSpPr/>
            <p:nvPr/>
          </p:nvSpPr>
          <p:spPr>
            <a:xfrm>
              <a:off x="5504025" y="559396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0" name="Овал 129"/>
            <p:cNvSpPr/>
            <p:nvPr/>
          </p:nvSpPr>
          <p:spPr>
            <a:xfrm>
              <a:off x="5864065" y="5233926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1" name="Полилиния 130"/>
            <p:cNvSpPr/>
            <p:nvPr/>
          </p:nvSpPr>
          <p:spPr>
            <a:xfrm>
              <a:off x="5133415" y="5098971"/>
              <a:ext cx="1132114" cy="822476"/>
            </a:xfrm>
            <a:custGeom>
              <a:avLst/>
              <a:gdLst>
                <a:gd name="connsiteX0" fmla="*/ 0 w 1132114"/>
                <a:gd name="connsiteY0" fmla="*/ 174171 h 822476"/>
                <a:gd name="connsiteX1" fmla="*/ 145143 w 1132114"/>
                <a:gd name="connsiteY1" fmla="*/ 290285 h 822476"/>
                <a:gd name="connsiteX2" fmla="*/ 188685 w 1132114"/>
                <a:gd name="connsiteY2" fmla="*/ 566057 h 822476"/>
                <a:gd name="connsiteX3" fmla="*/ 217714 w 1132114"/>
                <a:gd name="connsiteY3" fmla="*/ 696685 h 822476"/>
                <a:gd name="connsiteX4" fmla="*/ 464457 w 1132114"/>
                <a:gd name="connsiteY4" fmla="*/ 783771 h 822476"/>
                <a:gd name="connsiteX5" fmla="*/ 827314 w 1132114"/>
                <a:gd name="connsiteY5" fmla="*/ 725714 h 822476"/>
                <a:gd name="connsiteX6" fmla="*/ 1001485 w 1132114"/>
                <a:gd name="connsiteY6" fmla="*/ 203200 h 822476"/>
                <a:gd name="connsiteX7" fmla="*/ 1045028 w 1132114"/>
                <a:gd name="connsiteY7" fmla="*/ 43542 h 822476"/>
                <a:gd name="connsiteX8" fmla="*/ 1132114 w 1132114"/>
                <a:gd name="connsiteY8" fmla="*/ 0 h 822476"/>
                <a:gd name="connsiteX9" fmla="*/ 1132114 w 1132114"/>
                <a:gd name="connsiteY9" fmla="*/ 0 h 822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4" h="822476">
                  <a:moveTo>
                    <a:pt x="0" y="174171"/>
                  </a:moveTo>
                  <a:cubicBezTo>
                    <a:pt x="56848" y="199571"/>
                    <a:pt x="113696" y="224971"/>
                    <a:pt x="145143" y="290285"/>
                  </a:cubicBezTo>
                  <a:cubicBezTo>
                    <a:pt x="176590" y="355599"/>
                    <a:pt x="176590" y="498324"/>
                    <a:pt x="188685" y="566057"/>
                  </a:cubicBezTo>
                  <a:cubicBezTo>
                    <a:pt x="200780" y="633790"/>
                    <a:pt x="171752" y="660399"/>
                    <a:pt x="217714" y="696685"/>
                  </a:cubicBezTo>
                  <a:cubicBezTo>
                    <a:pt x="263676" y="732971"/>
                    <a:pt x="362857" y="778933"/>
                    <a:pt x="464457" y="783771"/>
                  </a:cubicBezTo>
                  <a:cubicBezTo>
                    <a:pt x="566057" y="788609"/>
                    <a:pt x="737809" y="822476"/>
                    <a:pt x="827314" y="725714"/>
                  </a:cubicBezTo>
                  <a:cubicBezTo>
                    <a:pt x="916819" y="628952"/>
                    <a:pt x="965199" y="316895"/>
                    <a:pt x="1001485" y="203200"/>
                  </a:cubicBezTo>
                  <a:cubicBezTo>
                    <a:pt x="1037771" y="89505"/>
                    <a:pt x="1023257" y="77409"/>
                    <a:pt x="1045028" y="43542"/>
                  </a:cubicBezTo>
                  <a:cubicBezTo>
                    <a:pt x="1066799" y="9675"/>
                    <a:pt x="1132114" y="0"/>
                    <a:pt x="1132114" y="0"/>
                  </a:cubicBezTo>
                  <a:lnTo>
                    <a:pt x="1132114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2" name="Прямая со стрелкой 131"/>
            <p:cNvCxnSpPr>
              <a:stCxn id="131" idx="3"/>
            </p:cNvCxnSpPr>
            <p:nvPr/>
          </p:nvCxnSpPr>
          <p:spPr>
            <a:xfrm>
              <a:off x="5351129" y="5795656"/>
              <a:ext cx="80888" cy="8634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Полилиния 132"/>
            <p:cNvSpPr/>
            <p:nvPr/>
          </p:nvSpPr>
          <p:spPr>
            <a:xfrm>
              <a:off x="5888158" y="5040913"/>
              <a:ext cx="391885" cy="769258"/>
            </a:xfrm>
            <a:custGeom>
              <a:avLst/>
              <a:gdLst>
                <a:gd name="connsiteX0" fmla="*/ 0 w 391885"/>
                <a:gd name="connsiteY0" fmla="*/ 0 h 769258"/>
                <a:gd name="connsiteX1" fmla="*/ 145142 w 391885"/>
                <a:gd name="connsiteY1" fmla="*/ 145143 h 769258"/>
                <a:gd name="connsiteX2" fmla="*/ 232228 w 391885"/>
                <a:gd name="connsiteY2" fmla="*/ 508000 h 769258"/>
                <a:gd name="connsiteX3" fmla="*/ 232228 w 391885"/>
                <a:gd name="connsiteY3" fmla="*/ 711200 h 769258"/>
                <a:gd name="connsiteX4" fmla="*/ 391885 w 391885"/>
                <a:gd name="connsiteY4" fmla="*/ 769258 h 769258"/>
                <a:gd name="connsiteX5" fmla="*/ 391885 w 391885"/>
                <a:gd name="connsiteY5" fmla="*/ 769258 h 76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885" h="769258">
                  <a:moveTo>
                    <a:pt x="0" y="0"/>
                  </a:moveTo>
                  <a:cubicBezTo>
                    <a:pt x="53218" y="30238"/>
                    <a:pt x="106437" y="60476"/>
                    <a:pt x="145142" y="145143"/>
                  </a:cubicBezTo>
                  <a:cubicBezTo>
                    <a:pt x="183847" y="229810"/>
                    <a:pt x="217714" y="413657"/>
                    <a:pt x="232228" y="508000"/>
                  </a:cubicBezTo>
                  <a:cubicBezTo>
                    <a:pt x="246742" y="602343"/>
                    <a:pt x="205619" y="667657"/>
                    <a:pt x="232228" y="711200"/>
                  </a:cubicBezTo>
                  <a:cubicBezTo>
                    <a:pt x="258838" y="754743"/>
                    <a:pt x="391885" y="769258"/>
                    <a:pt x="391885" y="769258"/>
                  </a:cubicBezTo>
                  <a:lnTo>
                    <a:pt x="391885" y="769258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4" name="Прямая со стрелкой 133"/>
            <p:cNvCxnSpPr>
              <a:stCxn id="131" idx="8"/>
            </p:cNvCxnSpPr>
            <p:nvPr/>
          </p:nvCxnSpPr>
          <p:spPr>
            <a:xfrm flipV="1">
              <a:off x="6265529" y="5077401"/>
              <a:ext cx="535338" cy="2157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Овал 134"/>
            <p:cNvSpPr/>
            <p:nvPr/>
          </p:nvSpPr>
          <p:spPr>
            <a:xfrm>
              <a:off x="6656153" y="6026014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6" name="Овал 135"/>
            <p:cNvSpPr/>
            <p:nvPr/>
          </p:nvSpPr>
          <p:spPr>
            <a:xfrm>
              <a:off x="6296113" y="5737982"/>
              <a:ext cx="404665" cy="4451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7" name="Прямая со стрелкой 136"/>
            <p:cNvCxnSpPr>
              <a:stCxn id="133" idx="4"/>
            </p:cNvCxnSpPr>
            <p:nvPr/>
          </p:nvCxnSpPr>
          <p:spPr>
            <a:xfrm>
              <a:off x="6280043" y="5810171"/>
              <a:ext cx="952174" cy="71989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Прямая со стрелкой 137"/>
            <p:cNvCxnSpPr/>
            <p:nvPr/>
          </p:nvCxnSpPr>
          <p:spPr>
            <a:xfrm flipH="1">
              <a:off x="6584145" y="6458062"/>
              <a:ext cx="131890" cy="10058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Полилиния 138"/>
            <p:cNvSpPr/>
            <p:nvPr/>
          </p:nvSpPr>
          <p:spPr>
            <a:xfrm>
              <a:off x="6684753" y="5053211"/>
              <a:ext cx="428172" cy="1432076"/>
            </a:xfrm>
            <a:custGeom>
              <a:avLst/>
              <a:gdLst>
                <a:gd name="connsiteX0" fmla="*/ 43543 w 428172"/>
                <a:gd name="connsiteY0" fmla="*/ 24190 h 1432076"/>
                <a:gd name="connsiteX1" fmla="*/ 217714 w 428172"/>
                <a:gd name="connsiteY1" fmla="*/ 96762 h 1432076"/>
                <a:gd name="connsiteX2" fmla="*/ 406400 w 428172"/>
                <a:gd name="connsiteY2" fmla="*/ 604762 h 1432076"/>
                <a:gd name="connsiteX3" fmla="*/ 348343 w 428172"/>
                <a:gd name="connsiteY3" fmla="*/ 982133 h 1432076"/>
                <a:gd name="connsiteX4" fmla="*/ 0 w 428172"/>
                <a:gd name="connsiteY4" fmla="*/ 1432076 h 1432076"/>
                <a:gd name="connsiteX5" fmla="*/ 0 w 428172"/>
                <a:gd name="connsiteY5" fmla="*/ 1432076 h 1432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172" h="1432076">
                  <a:moveTo>
                    <a:pt x="43543" y="24190"/>
                  </a:moveTo>
                  <a:cubicBezTo>
                    <a:pt x="100390" y="12095"/>
                    <a:pt x="157238" y="0"/>
                    <a:pt x="217714" y="96762"/>
                  </a:cubicBezTo>
                  <a:cubicBezTo>
                    <a:pt x="278190" y="193524"/>
                    <a:pt x="384628" y="457200"/>
                    <a:pt x="406400" y="604762"/>
                  </a:cubicBezTo>
                  <a:cubicBezTo>
                    <a:pt x="428172" y="752324"/>
                    <a:pt x="416076" y="844247"/>
                    <a:pt x="348343" y="982133"/>
                  </a:cubicBezTo>
                  <a:cubicBezTo>
                    <a:pt x="280610" y="1120019"/>
                    <a:pt x="0" y="1432076"/>
                    <a:pt x="0" y="1432076"/>
                  </a:cubicBezTo>
                  <a:lnTo>
                    <a:pt x="0" y="1432076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40" name="Прямоугольник 139"/>
          <p:cNvSpPr/>
          <p:nvPr/>
        </p:nvSpPr>
        <p:spPr>
          <a:xfrm>
            <a:off x="395536" y="3717032"/>
            <a:ext cx="41764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8. Иголкой, которая возле цепочки,  </a:t>
            </a:r>
          </a:p>
          <a:p>
            <a:r>
              <a:rPr lang="ru-RU" dirty="0"/>
              <a:t> </a:t>
            </a:r>
            <a:r>
              <a:rPr lang="ru-RU" dirty="0" smtClean="0"/>
              <a:t>   снова проходим через боковую  </a:t>
            </a:r>
          </a:p>
          <a:p>
            <a:r>
              <a:rPr lang="ru-RU" dirty="0"/>
              <a:t> </a:t>
            </a:r>
            <a:r>
              <a:rPr lang="ru-RU" dirty="0" smtClean="0"/>
              <a:t>   бисеринку. </a:t>
            </a:r>
          </a:p>
          <a:p>
            <a:r>
              <a:rPr lang="ru-RU" dirty="0" smtClean="0"/>
              <a:t>9. На вторую иголку нанизываем две   </a:t>
            </a:r>
          </a:p>
          <a:p>
            <a:r>
              <a:rPr lang="ru-RU" dirty="0"/>
              <a:t> </a:t>
            </a:r>
            <a:r>
              <a:rPr lang="ru-RU" dirty="0" smtClean="0"/>
              <a:t>   бисеринки, вторая бисеринка -  </a:t>
            </a:r>
          </a:p>
          <a:p>
            <a:r>
              <a:rPr lang="ru-RU" dirty="0"/>
              <a:t> </a:t>
            </a:r>
            <a:r>
              <a:rPr lang="ru-RU" dirty="0" smtClean="0"/>
              <a:t>   соединительная. </a:t>
            </a:r>
          </a:p>
          <a:p>
            <a:pPr marL="182563" indent="-182563"/>
            <a:r>
              <a:rPr lang="ru-RU" dirty="0" smtClean="0"/>
              <a:t>10.Таким образом  проплетаем этот          </a:t>
            </a:r>
          </a:p>
          <a:p>
            <a:r>
              <a:rPr lang="ru-RU" dirty="0" smtClean="0"/>
              <a:t>     ряд до конца цепочки.</a:t>
            </a:r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</a:p>
          <a:p>
            <a:endParaRPr lang="ru-RU" dirty="0"/>
          </a:p>
        </p:txBody>
      </p:sp>
      <p:sp>
        <p:nvSpPr>
          <p:cNvPr id="141" name="Рамка 140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167"/>
            </a:avLst>
          </a:prstGeom>
          <a:solidFill>
            <a:srgbClr val="A3F7E3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568</Words>
  <Application>Microsoft Office PowerPoint</Application>
  <PresentationFormat>Экран (4:3)</PresentationFormat>
  <Paragraphs>112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варианты 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Цепочка «крестик» (увеличение цепочки с помощью наращивания)</dc:title>
  <dc:creator>Любовь</dc:creator>
  <cp:lastModifiedBy>Любовь</cp:lastModifiedBy>
  <cp:revision>19</cp:revision>
  <dcterms:created xsi:type="dcterms:W3CDTF">2020-04-04T16:48:18Z</dcterms:created>
  <dcterms:modified xsi:type="dcterms:W3CDTF">2020-04-12T17:19:48Z</dcterms:modified>
</cp:coreProperties>
</file>