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CE71-F36F-4A22-BE03-71A43F9E1BE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7D68-4CEB-44CD-AB92-56178141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CE71-F36F-4A22-BE03-71A43F9E1BE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7D68-4CEB-44CD-AB92-56178141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CE71-F36F-4A22-BE03-71A43F9E1BE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7D68-4CEB-44CD-AB92-56178141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CE71-F36F-4A22-BE03-71A43F9E1BE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7D68-4CEB-44CD-AB92-56178141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CE71-F36F-4A22-BE03-71A43F9E1BE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7D68-4CEB-44CD-AB92-56178141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CE71-F36F-4A22-BE03-71A43F9E1BE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7D68-4CEB-44CD-AB92-56178141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CE71-F36F-4A22-BE03-71A43F9E1BE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7D68-4CEB-44CD-AB92-56178141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CE71-F36F-4A22-BE03-71A43F9E1BE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7D68-4CEB-44CD-AB92-56178141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CE71-F36F-4A22-BE03-71A43F9E1BE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7D68-4CEB-44CD-AB92-56178141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CE71-F36F-4A22-BE03-71A43F9E1BE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7D68-4CEB-44CD-AB92-56178141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CE71-F36F-4A22-BE03-71A43F9E1BE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7D68-4CEB-44CD-AB92-56178141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DCE71-F36F-4A22-BE03-71A43F9E1BE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D7D68-4CEB-44CD-AB92-56178141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9.pn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23.png"/><Relationship Id="rId10" Type="http://schemas.openxmlformats.org/officeDocument/2006/relationships/image" Target="../media/image24.png"/><Relationship Id="rId4" Type="http://schemas.openxmlformats.org/officeDocument/2006/relationships/image" Target="../media/image22.png"/><Relationship Id="rId9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3.pn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3.jpeg"/><Relationship Id="rId4" Type="http://schemas.openxmlformats.org/officeDocument/2006/relationships/image" Target="../media/image15.png"/><Relationship Id="rId9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71472" y="142852"/>
            <a:ext cx="744178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32289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Структурное подразделение «Детский сад «Кораблик»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3228975" algn="l"/>
              </a:tabLst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осударственного бюджетного общеобразовательного учреждения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32289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Самарской области	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сновной общеобразовательной школы №19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32289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города Новокуйбышевск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ородского округа Новокуйбышевск Самарской области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2428868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(формирование у дошкольников 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лексико-грамматических категорий)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1714488"/>
            <a:ext cx="43577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</a:rPr>
              <a:t>Муха-Цокотуха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4357694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        Подготовила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</a:t>
            </a:r>
            <a:r>
              <a:rPr lang="ru-RU" sz="1400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учитель-логопед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ГБОУ ООШ №19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                     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сп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«Детский сад «Кораблик»                          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</a:t>
            </a:r>
            <a:r>
              <a:rPr lang="ru-RU" sz="1400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Якимова Екатерина Юрьевна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500430" y="3286124"/>
            <a:ext cx="1460458" cy="17144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14678" y="6286520"/>
            <a:ext cx="4143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Новокуйбышевск, 2019</a:t>
            </a:r>
            <a:endParaRPr lang="ru-RU" sz="14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357554" y="2357430"/>
            <a:ext cx="2500330" cy="2714532"/>
          </a:xfrm>
          <a:prstGeom prst="rect">
            <a:avLst/>
          </a:prstGeom>
          <a:noFill/>
        </p:spPr>
      </p:pic>
      <p:pic>
        <p:nvPicPr>
          <p:cNvPr id="6" name="Picture 10" descr="C:\Users\Катя\Desktop\рисунки\392400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357158" y="2786058"/>
            <a:ext cx="2697354" cy="2581270"/>
          </a:xfrm>
          <a:prstGeom prst="rect">
            <a:avLst/>
          </a:prstGeom>
          <a:noFill/>
        </p:spPr>
      </p:pic>
      <p:pic>
        <p:nvPicPr>
          <p:cNvPr id="7" name="Picture 10" descr="C:\Users\Катя\Desktop\рисунки\392400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98" y="2214554"/>
            <a:ext cx="858425" cy="795320"/>
          </a:xfrm>
          <a:prstGeom prst="rect">
            <a:avLst/>
          </a:prstGeom>
          <a:noFill/>
        </p:spPr>
      </p:pic>
      <p:pic>
        <p:nvPicPr>
          <p:cNvPr id="8" name="Picture 10" descr="C:\Users\Катя\Desktop\рисунки\392400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00892" y="2143116"/>
            <a:ext cx="858425" cy="795320"/>
          </a:xfrm>
          <a:prstGeom prst="rect">
            <a:avLst/>
          </a:prstGeom>
          <a:noFill/>
        </p:spPr>
      </p:pic>
      <p:pic>
        <p:nvPicPr>
          <p:cNvPr id="9" name="Picture 10" descr="C:\Users\Катя\Desktop\рисунки\392400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01024" y="2143116"/>
            <a:ext cx="858425" cy="795320"/>
          </a:xfrm>
          <a:prstGeom prst="rect">
            <a:avLst/>
          </a:prstGeom>
          <a:noFill/>
        </p:spPr>
      </p:pic>
      <p:pic>
        <p:nvPicPr>
          <p:cNvPr id="10" name="Picture 10" descr="C:\Users\Катя\Desktop\рисунки\392400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3143248"/>
            <a:ext cx="858425" cy="795320"/>
          </a:xfrm>
          <a:prstGeom prst="rect">
            <a:avLst/>
          </a:prstGeom>
          <a:noFill/>
        </p:spPr>
      </p:pic>
      <p:pic>
        <p:nvPicPr>
          <p:cNvPr id="11" name="Picture 10" descr="C:\Users\Катя\Desktop\рисунки\392400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54" y="3143248"/>
            <a:ext cx="858425" cy="795320"/>
          </a:xfrm>
          <a:prstGeom prst="rect">
            <a:avLst/>
          </a:prstGeom>
          <a:noFill/>
        </p:spPr>
      </p:pic>
      <p:pic>
        <p:nvPicPr>
          <p:cNvPr id="12" name="Picture 10" descr="C:\Users\Катя\Desktop\рисунки\392400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9586" y="3143248"/>
            <a:ext cx="858425" cy="795320"/>
          </a:xfrm>
          <a:prstGeom prst="rect">
            <a:avLst/>
          </a:prstGeom>
          <a:noFill/>
        </p:spPr>
      </p:pic>
      <p:pic>
        <p:nvPicPr>
          <p:cNvPr id="13" name="Picture 10" descr="C:\Users\Катя\Desktop\рисунки\392400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86710" y="4143380"/>
            <a:ext cx="858425" cy="795320"/>
          </a:xfrm>
          <a:prstGeom prst="rect">
            <a:avLst/>
          </a:prstGeom>
          <a:noFill/>
        </p:spPr>
      </p:pic>
      <p:pic>
        <p:nvPicPr>
          <p:cNvPr id="14" name="Picture 10" descr="C:\Users\Катя\Desktop\рисунки\392400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58016" y="4143380"/>
            <a:ext cx="858425" cy="795320"/>
          </a:xfrm>
          <a:prstGeom prst="rect">
            <a:avLst/>
          </a:prstGeom>
          <a:noFill/>
        </p:spPr>
      </p:pic>
      <p:pic>
        <p:nvPicPr>
          <p:cNvPr id="15" name="Picture 10" descr="C:\Users\Катя\Desktop\рисунки\392400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4143380"/>
            <a:ext cx="858425" cy="795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357554" y="2357430"/>
            <a:ext cx="2500330" cy="2714532"/>
          </a:xfrm>
          <a:prstGeom prst="rect">
            <a:avLst/>
          </a:prstGeom>
          <a:noFill/>
        </p:spPr>
      </p:pic>
      <p:pic>
        <p:nvPicPr>
          <p:cNvPr id="6" name="Picture 10" descr="C:\Users\Катя\Desktop\рисунки\392400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357158" y="2643182"/>
            <a:ext cx="2214578" cy="2119271"/>
          </a:xfrm>
          <a:prstGeom prst="rect">
            <a:avLst/>
          </a:prstGeom>
          <a:noFill/>
        </p:spPr>
      </p:pic>
      <p:pic>
        <p:nvPicPr>
          <p:cNvPr id="16" name="Picture 9" descr="C:\Users\Катя\Desktop\рисунки\0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2928934"/>
            <a:ext cx="2143140" cy="2160703"/>
          </a:xfrm>
          <a:prstGeom prst="rect">
            <a:avLst/>
          </a:prstGeom>
          <a:noFill/>
        </p:spPr>
      </p:pic>
      <p:pic>
        <p:nvPicPr>
          <p:cNvPr id="17" name="Picture 8" descr="C:\Users\Катя\Desktop\рисунки\божья коровка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1704557" y="4724807"/>
            <a:ext cx="1673225" cy="2082007"/>
          </a:xfrm>
          <a:prstGeom prst="rect">
            <a:avLst/>
          </a:prstGeom>
          <a:noFill/>
        </p:spPr>
      </p:pic>
      <p:pic>
        <p:nvPicPr>
          <p:cNvPr id="18" name="Picture 7" descr="C:\Users\Катя\Desktop\рисунки\9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29388" y="5336615"/>
            <a:ext cx="2285649" cy="1521385"/>
          </a:xfrm>
          <a:prstGeom prst="rect">
            <a:avLst/>
          </a:prstGeom>
          <a:noFill/>
        </p:spPr>
      </p:pic>
      <p:pic>
        <p:nvPicPr>
          <p:cNvPr id="19" name="Picture 6" descr="C:\Users\Катя\Desktop\рисунки\9165951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9846344">
            <a:off x="6134257" y="778983"/>
            <a:ext cx="2170485" cy="1697953"/>
          </a:xfrm>
          <a:prstGeom prst="rect">
            <a:avLst/>
          </a:prstGeom>
          <a:noFill/>
        </p:spPr>
      </p:pic>
      <p:pic>
        <p:nvPicPr>
          <p:cNvPr id="20" name="Picture 4" descr="C:\Users\Катя\Desktop\рисунки\жук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flipH="1">
            <a:off x="214282" y="214290"/>
            <a:ext cx="2285984" cy="1785950"/>
          </a:xfrm>
          <a:prstGeom prst="rect">
            <a:avLst/>
          </a:prstGeom>
          <a:noFill/>
        </p:spPr>
      </p:pic>
      <p:pic>
        <p:nvPicPr>
          <p:cNvPr id="21" name="Picture 3" descr="C:\Users\Катя\Desktop\рисунки\пчела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2111774">
            <a:off x="3868952" y="671006"/>
            <a:ext cx="1486949" cy="1254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714876" y="928670"/>
            <a:ext cx="3816347" cy="4143292"/>
          </a:xfrm>
          <a:prstGeom prst="rect">
            <a:avLst/>
          </a:prstGeom>
          <a:noFill/>
        </p:spPr>
      </p:pic>
      <p:pic>
        <p:nvPicPr>
          <p:cNvPr id="16" name="Picture 3" descr="C:\Users\Михаил\Desktop\Оплата Комуналки\clipart-babochka_1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857232"/>
            <a:ext cx="4000528" cy="3607839"/>
          </a:xfrm>
          <a:prstGeom prst="rect">
            <a:avLst/>
          </a:prstGeom>
          <a:noFill/>
        </p:spPr>
      </p:pic>
      <p:pic>
        <p:nvPicPr>
          <p:cNvPr id="1027" name="Picture 3" descr="C:\Users\Михаил\Desktop\Оплата Комуналки\10973098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072198" y="2285992"/>
            <a:ext cx="1214446" cy="1505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" name="Picture 3" descr="C:\Users\Михаил\Desktop\Оплата Комуналки\clipart-babochka_1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214290"/>
            <a:ext cx="2643206" cy="2383751"/>
          </a:xfrm>
          <a:prstGeom prst="rect">
            <a:avLst/>
          </a:prstGeom>
          <a:noFill/>
        </p:spPr>
      </p:pic>
      <p:pic>
        <p:nvPicPr>
          <p:cNvPr id="1027" name="Picture 3" descr="C:\Users\Михаил\Desktop\Оплата Комуналки\1097309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500034" y="357166"/>
            <a:ext cx="1901617" cy="2357454"/>
          </a:xfrm>
          <a:prstGeom prst="rect">
            <a:avLst/>
          </a:prstGeom>
          <a:noFill/>
        </p:spPr>
      </p:pic>
      <p:pic>
        <p:nvPicPr>
          <p:cNvPr id="2050" name="Picture 2" descr="C:\Users\Михаил\Desktop\Оплата Комуналки\93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428604"/>
            <a:ext cx="2226765" cy="2350147"/>
          </a:xfrm>
          <a:prstGeom prst="rect">
            <a:avLst/>
          </a:prstGeom>
          <a:noFill/>
        </p:spPr>
      </p:pic>
      <p:pic>
        <p:nvPicPr>
          <p:cNvPr id="2051" name="Picture 3" descr="C:\Users\Михаил\Desktop\Оплата Комуналки\1840810_kuchyne-recepty-rady-ovoce-podzim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0430" y="3357562"/>
            <a:ext cx="2214578" cy="2344847"/>
          </a:xfrm>
          <a:prstGeom prst="rect">
            <a:avLst/>
          </a:prstGeom>
          <a:noFill/>
        </p:spPr>
      </p:pic>
      <p:pic>
        <p:nvPicPr>
          <p:cNvPr id="2052" name="Picture 4" descr="C:\Users\Михаил\Desktop\Оплата Комуналки\varenie-iz-yablok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58" y="3500438"/>
            <a:ext cx="2143140" cy="2143140"/>
          </a:xfrm>
          <a:prstGeom prst="rect">
            <a:avLst/>
          </a:prstGeom>
          <a:noFill/>
        </p:spPr>
      </p:pic>
      <p:pic>
        <p:nvPicPr>
          <p:cNvPr id="2053" name="Picture 5" descr="C:\Users\Михаил\Desktop\Оплата Комуналки\380f6577cdb5a71ecc001a2a3cc4fc2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715140" y="3286124"/>
            <a:ext cx="2286016" cy="2206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500430" y="2285992"/>
            <a:ext cx="2500330" cy="2714532"/>
          </a:xfrm>
          <a:prstGeom prst="rect">
            <a:avLst/>
          </a:prstGeom>
          <a:noFill/>
        </p:spPr>
      </p:pic>
      <p:pic>
        <p:nvPicPr>
          <p:cNvPr id="3074" name="Picture 2" descr="C:\Users\Михаил\Desktop\Оплата Комуналки\1191870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2592474">
            <a:off x="-196475" y="1932010"/>
            <a:ext cx="5902541" cy="5949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6.6975E-6 L 0.40955 -0.40912 " pathEditMode="relative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19 -0.06267 L 0.33507 -0.3249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" name="Picture 9" descr="C:\Users\Катя\Desktop\рисунки\0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2786058"/>
            <a:ext cx="2143140" cy="2160703"/>
          </a:xfrm>
          <a:prstGeom prst="rect">
            <a:avLst/>
          </a:prstGeom>
          <a:noFill/>
        </p:spPr>
      </p:pic>
      <p:pic>
        <p:nvPicPr>
          <p:cNvPr id="17" name="Picture 8" descr="C:\Users\Катя\Desktop\рисунки\божья коровк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776127" y="4724807"/>
            <a:ext cx="1673225" cy="2082007"/>
          </a:xfrm>
          <a:prstGeom prst="rect">
            <a:avLst/>
          </a:prstGeom>
          <a:noFill/>
        </p:spPr>
      </p:pic>
      <p:pic>
        <p:nvPicPr>
          <p:cNvPr id="18" name="Picture 7" descr="C:\Users\Катя\Desktop\рисунки\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98" y="5336615"/>
            <a:ext cx="2285649" cy="1521385"/>
          </a:xfrm>
          <a:prstGeom prst="rect">
            <a:avLst/>
          </a:prstGeom>
          <a:noFill/>
        </p:spPr>
      </p:pic>
      <p:pic>
        <p:nvPicPr>
          <p:cNvPr id="19" name="Picture 6" descr="C:\Users\Катя\Desktop\рисунки\916595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9846344">
            <a:off x="5991380" y="421818"/>
            <a:ext cx="2170485" cy="1697953"/>
          </a:xfrm>
          <a:prstGeom prst="rect">
            <a:avLst/>
          </a:prstGeom>
          <a:noFill/>
        </p:spPr>
      </p:pic>
      <p:pic>
        <p:nvPicPr>
          <p:cNvPr id="20" name="Picture 4" descr="C:\Users\Катя\Desktop\рисунки\жук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928662" y="214290"/>
            <a:ext cx="2285984" cy="1785950"/>
          </a:xfrm>
          <a:prstGeom prst="rect">
            <a:avLst/>
          </a:prstGeom>
          <a:noFill/>
        </p:spPr>
      </p:pic>
      <p:pic>
        <p:nvPicPr>
          <p:cNvPr id="21" name="Picture 3" descr="C:\Users\Катя\Desktop\рисунки\пчела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111774">
            <a:off x="3797514" y="2528394"/>
            <a:ext cx="1486949" cy="1254613"/>
          </a:xfrm>
          <a:prstGeom prst="rect">
            <a:avLst/>
          </a:prstGeom>
          <a:noFill/>
        </p:spPr>
      </p:pic>
      <p:pic>
        <p:nvPicPr>
          <p:cNvPr id="2" name="Picture 2" descr="C:\Users\Михаил\Desktop\Оплата Комуналки\1391513927_zeleniy-list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0"/>
            <a:ext cx="3929050" cy="2357430"/>
          </a:xfrm>
          <a:prstGeom prst="rect">
            <a:avLst/>
          </a:prstGeom>
          <a:noFill/>
        </p:spPr>
      </p:pic>
      <p:pic>
        <p:nvPicPr>
          <p:cNvPr id="12" name="Picture 2" descr="C:\Users\Михаил\Desktop\Оплата Комуналки\1391513927_zeleniy-list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2066" y="0"/>
            <a:ext cx="3929050" cy="2357430"/>
          </a:xfrm>
          <a:prstGeom prst="rect">
            <a:avLst/>
          </a:prstGeom>
          <a:noFill/>
        </p:spPr>
      </p:pic>
      <p:pic>
        <p:nvPicPr>
          <p:cNvPr id="13" name="Picture 2" descr="C:\Users\Михаил\Desktop\Оплата Комуналки\1391513927_zeleniy-list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43174" y="1857364"/>
            <a:ext cx="3929050" cy="2357430"/>
          </a:xfrm>
          <a:prstGeom prst="rect">
            <a:avLst/>
          </a:prstGeom>
          <a:noFill/>
        </p:spPr>
      </p:pic>
      <p:pic>
        <p:nvPicPr>
          <p:cNvPr id="14" name="Picture 2" descr="C:\Users\Михаил\Desktop\Оплата Комуналки\1391513927_zeleniy-list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8" y="2643182"/>
            <a:ext cx="3929050" cy="2357430"/>
          </a:xfrm>
          <a:prstGeom prst="rect">
            <a:avLst/>
          </a:prstGeom>
          <a:noFill/>
        </p:spPr>
      </p:pic>
      <p:pic>
        <p:nvPicPr>
          <p:cNvPr id="15" name="Picture 2" descr="C:\Users\Михаил\Desktop\Оплата Комуналки\1391513927_zeleniy-list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71604" y="4643446"/>
            <a:ext cx="3929050" cy="2357430"/>
          </a:xfrm>
          <a:prstGeom prst="rect">
            <a:avLst/>
          </a:prstGeom>
          <a:noFill/>
        </p:spPr>
      </p:pic>
      <p:pic>
        <p:nvPicPr>
          <p:cNvPr id="22" name="Picture 2" descr="C:\Users\Михаил\Desktop\Оплата Комуналки\1391513927_zeleniy-list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72132" y="4786322"/>
            <a:ext cx="3929050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500694" y="1785926"/>
            <a:ext cx="3158338" cy="3428912"/>
          </a:xfrm>
          <a:prstGeom prst="rect">
            <a:avLst/>
          </a:prstGeom>
          <a:noFill/>
        </p:spPr>
      </p:pic>
      <p:pic>
        <p:nvPicPr>
          <p:cNvPr id="5" name="Picture 10" descr="C:\Users\Катя\Desktop\рисунки\392400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643042" y="1785926"/>
            <a:ext cx="3369210" cy="3224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786281" y="857232"/>
            <a:ext cx="4357719" cy="5115433"/>
          </a:xfrm>
          <a:prstGeom prst="rect">
            <a:avLst/>
          </a:prstGeom>
          <a:noFill/>
        </p:spPr>
      </p:pic>
      <p:pic>
        <p:nvPicPr>
          <p:cNvPr id="1028" name="Picture 4" descr="C:\Users\Катя\Desktop\рисунки\d81215dbab9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4214818"/>
            <a:ext cx="1310651" cy="1244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4 -0.08742 C 0.01893 -0.09459 0.01823 -0.105 0.01354 -0.11055 C 0.00747 -0.11749 0.00313 -0.11888 -0.00382 -0.12211 C -0.01059 -0.12119 -0.01875 -0.12373 -0.02413 -0.11818 C -0.02552 -0.11679 -0.02587 -0.11402 -0.02708 -0.1124 C -0.0283 -0.11078 -0.03003 -0.10986 -0.03142 -0.10847 C -0.0335 -0.09968 -0.0368 -0.09274 -0.03854 -0.08349 C -0.03559 -0.04163 -0.02066 0.03931 -0.05312 0.06706 C -0.05555 0.06637 -0.0585 0.06729 -0.06041 0.06521 C -0.06198 0.06359 -0.06146 0.06013 -0.0618 0.05758 C -0.06285 0.04926 -0.06128 0.03954 -0.06475 0.03237 C -0.06666 0.02844 -0.07048 0.02081 -0.07048 0.02104 C -0.07621 -0.01064 -0.07291 -0.04903 -0.08646 -0.07563 C -0.08975 -0.08858 -0.09045 -0.10084 -0.09948 -0.10847 C -0.10607 -0.12142 -0.1184 -0.11633 -0.12708 -0.10847 C -0.13975 -0.0828 -0.14305 -0.05181 -0.14583 -0.02174 C -0.14653 -0.00209 -0.14375 0.02567 -0.15312 0.04394 C -0.15503 0.05157 -0.15677 0.05481 -0.1618 0.05943 C -0.16614 0.06776 -0.17083 0.06799 -0.17778 0.071 C -0.18212 0.0703 -0.18663 0.071 -0.1908 0.06914 C -0.19618 0.06683 -0.19687 0.0555 -0.19809 0.04972 C -0.1993 0.03654 -0.20156 0.02567 -0.20382 0.01318 C -0.20555 -0.0155 -0.20712 -0.04788 -0.21684 -0.07378 C -0.21979 -0.08164 -0.21996 -0.09552 -0.22413 -0.10269 C -0.22934 -0.11171 -0.23802 -0.11494 -0.24583 -0.11818 C -0.24878 -0.11749 -0.25191 -0.11795 -0.25451 -0.11633 C -0.25746 -0.11448 -0.25989 -0.10246 -0.2618 -0.09899 C -0.26423 -0.08904 -0.2684 -0.07933 -0.27187 -0.06985 C -0.2783 -0.05273 -0.27986 -0.03308 -0.28646 -0.01596 C -0.28906 -0.00093 -0.29305 0.01364 -0.29653 0.02844 C -0.29791 0.03422 -0.29826 0.0407 -0.30087 0.04579 C -0.30382 0.05157 -0.30677 0.05758 -0.30972 0.06336 C -0.31059 0.06521 -0.31094 0.06845 -0.3125 0.06914 C -0.31389 0.06984 -0.31684 0.071 -0.31684 0.07123 " pathEditMode="relative" rAng="0" ptsTypes="fffffffffffffffffffffffffffffffffA">
                                      <p:cBhvr>
                                        <p:cTn id="6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тя\Desktop\рисунки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Катя\Desktop\рисунки\пчел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1774">
            <a:off x="613829" y="1527897"/>
            <a:ext cx="2162156" cy="1824319"/>
          </a:xfrm>
          <a:prstGeom prst="rect">
            <a:avLst/>
          </a:prstGeom>
          <a:noFill/>
        </p:spPr>
      </p:pic>
      <p:pic>
        <p:nvPicPr>
          <p:cNvPr id="10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2285992"/>
            <a:ext cx="2428892" cy="2714532"/>
          </a:xfrm>
          <a:prstGeom prst="rect">
            <a:avLst/>
          </a:prstGeom>
          <a:noFill/>
        </p:spPr>
      </p:pic>
      <p:pic>
        <p:nvPicPr>
          <p:cNvPr id="11" name="Picture 3" descr="C:\Users\Катя\Desktop\рисунки\пчел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1774">
            <a:off x="5668422" y="661889"/>
            <a:ext cx="1105284" cy="932583"/>
          </a:xfrm>
          <a:prstGeom prst="rect">
            <a:avLst/>
          </a:prstGeom>
          <a:noFill/>
        </p:spPr>
      </p:pic>
      <p:pic>
        <p:nvPicPr>
          <p:cNvPr id="12" name="Picture 3" descr="C:\Users\Катя\Desktop\рисунки\пчел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1774">
            <a:off x="6525678" y="519013"/>
            <a:ext cx="1105284" cy="932583"/>
          </a:xfrm>
          <a:prstGeom prst="rect">
            <a:avLst/>
          </a:prstGeom>
          <a:noFill/>
        </p:spPr>
      </p:pic>
      <p:pic>
        <p:nvPicPr>
          <p:cNvPr id="13" name="Picture 3" descr="C:\Users\Катя\Desktop\рисунки\пчел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1774">
            <a:off x="5954174" y="1876335"/>
            <a:ext cx="1105284" cy="932583"/>
          </a:xfrm>
          <a:prstGeom prst="rect">
            <a:avLst/>
          </a:prstGeom>
          <a:noFill/>
        </p:spPr>
      </p:pic>
      <p:pic>
        <p:nvPicPr>
          <p:cNvPr id="14" name="Picture 3" descr="C:\Users\Катя\Desktop\рисунки\пчел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1774">
            <a:off x="7597246" y="447575"/>
            <a:ext cx="1105284" cy="932583"/>
          </a:xfrm>
          <a:prstGeom prst="rect">
            <a:avLst/>
          </a:prstGeom>
          <a:noFill/>
        </p:spPr>
      </p:pic>
      <p:pic>
        <p:nvPicPr>
          <p:cNvPr id="15" name="Picture 3" descr="C:\Users\Катя\Desktop\рисунки\пчел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1774">
            <a:off x="6239925" y="3162220"/>
            <a:ext cx="1105284" cy="932583"/>
          </a:xfrm>
          <a:prstGeom prst="rect">
            <a:avLst/>
          </a:prstGeom>
          <a:noFill/>
        </p:spPr>
      </p:pic>
      <p:pic>
        <p:nvPicPr>
          <p:cNvPr id="16" name="Picture 3" descr="C:\Users\Катя\Desktop\рисунки\пчел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1774">
            <a:off x="6882868" y="1733459"/>
            <a:ext cx="1105284" cy="932583"/>
          </a:xfrm>
          <a:prstGeom prst="rect">
            <a:avLst/>
          </a:prstGeom>
          <a:noFill/>
        </p:spPr>
      </p:pic>
      <p:pic>
        <p:nvPicPr>
          <p:cNvPr id="17" name="Picture 3" descr="C:\Users\Катя\Desktop\рисунки\пчел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1774">
            <a:off x="7870987" y="1733459"/>
            <a:ext cx="1105284" cy="932583"/>
          </a:xfrm>
          <a:prstGeom prst="rect">
            <a:avLst/>
          </a:prstGeom>
          <a:noFill/>
        </p:spPr>
      </p:pic>
      <p:pic>
        <p:nvPicPr>
          <p:cNvPr id="18" name="Picture 3" descr="C:\Users\Катя\Desktop\рисунки\пчел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1774">
            <a:off x="7240059" y="3019343"/>
            <a:ext cx="1105284" cy="932583"/>
          </a:xfrm>
          <a:prstGeom prst="rect">
            <a:avLst/>
          </a:prstGeom>
          <a:noFill/>
        </p:spPr>
      </p:pic>
      <p:pic>
        <p:nvPicPr>
          <p:cNvPr id="19" name="Picture 3" descr="C:\Users\Катя\Desktop\рисунки\пчел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1774">
            <a:off x="8097315" y="3090781"/>
            <a:ext cx="1105284" cy="932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Users\Катя\Desktop\рисунки\жук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142844" y="1428736"/>
            <a:ext cx="2285984" cy="1785950"/>
          </a:xfrm>
          <a:prstGeom prst="rect">
            <a:avLst/>
          </a:prstGeom>
          <a:noFill/>
        </p:spPr>
      </p:pic>
      <p:pic>
        <p:nvPicPr>
          <p:cNvPr id="4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2285992"/>
            <a:ext cx="2428892" cy="2714532"/>
          </a:xfrm>
          <a:prstGeom prst="rect">
            <a:avLst/>
          </a:prstGeom>
          <a:noFill/>
        </p:spPr>
      </p:pic>
      <p:pic>
        <p:nvPicPr>
          <p:cNvPr id="5" name="Picture 4" descr="C:\Users\Катя\Desktop\рисунки\жук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785794"/>
            <a:ext cx="1071570" cy="861735"/>
          </a:xfrm>
          <a:prstGeom prst="rect">
            <a:avLst/>
          </a:prstGeom>
          <a:noFill/>
        </p:spPr>
      </p:pic>
      <p:pic>
        <p:nvPicPr>
          <p:cNvPr id="6" name="Picture 4" descr="C:\Users\Катя\Desktop\рисунки\жук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58016" y="785794"/>
            <a:ext cx="1071570" cy="861735"/>
          </a:xfrm>
          <a:prstGeom prst="rect">
            <a:avLst/>
          </a:prstGeom>
          <a:noFill/>
        </p:spPr>
      </p:pic>
      <p:pic>
        <p:nvPicPr>
          <p:cNvPr id="7" name="Picture 4" descr="C:\Users\Катя\Desktop\рисунки\жук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72430" y="785794"/>
            <a:ext cx="1071570" cy="861735"/>
          </a:xfrm>
          <a:prstGeom prst="rect">
            <a:avLst/>
          </a:prstGeom>
          <a:noFill/>
        </p:spPr>
      </p:pic>
      <p:pic>
        <p:nvPicPr>
          <p:cNvPr id="8" name="Picture 4" descr="C:\Users\Катя\Desktop\рисунки\жук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72430" y="2643182"/>
            <a:ext cx="1071570" cy="861735"/>
          </a:xfrm>
          <a:prstGeom prst="rect">
            <a:avLst/>
          </a:prstGeom>
          <a:noFill/>
        </p:spPr>
      </p:pic>
      <p:pic>
        <p:nvPicPr>
          <p:cNvPr id="9" name="Picture 4" descr="C:\Users\Катя\Desktop\рисунки\жук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58016" y="2643182"/>
            <a:ext cx="1071570" cy="861735"/>
          </a:xfrm>
          <a:prstGeom prst="rect">
            <a:avLst/>
          </a:prstGeom>
          <a:noFill/>
        </p:spPr>
      </p:pic>
      <p:pic>
        <p:nvPicPr>
          <p:cNvPr id="10" name="Picture 4" descr="C:\Users\Катя\Desktop\рисунки\жук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2643182"/>
            <a:ext cx="1071570" cy="861735"/>
          </a:xfrm>
          <a:prstGeom prst="rect">
            <a:avLst/>
          </a:prstGeom>
          <a:noFill/>
        </p:spPr>
      </p:pic>
      <p:pic>
        <p:nvPicPr>
          <p:cNvPr id="11" name="Picture 4" descr="C:\Users\Катя\Desktop\рисунки\жук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1714488"/>
            <a:ext cx="1071570" cy="861735"/>
          </a:xfrm>
          <a:prstGeom prst="rect">
            <a:avLst/>
          </a:prstGeom>
          <a:noFill/>
        </p:spPr>
      </p:pic>
      <p:pic>
        <p:nvPicPr>
          <p:cNvPr id="12" name="Picture 4" descr="C:\Users\Катя\Desktop\рисунки\жук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58016" y="1714488"/>
            <a:ext cx="1071570" cy="861735"/>
          </a:xfrm>
          <a:prstGeom prst="rect">
            <a:avLst/>
          </a:prstGeom>
          <a:noFill/>
        </p:spPr>
      </p:pic>
      <p:pic>
        <p:nvPicPr>
          <p:cNvPr id="13" name="Picture 4" descr="C:\Users\Катя\Desktop\рисунки\жук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72430" y="1714488"/>
            <a:ext cx="1071570" cy="861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2285992"/>
            <a:ext cx="2428892" cy="2714532"/>
          </a:xfrm>
          <a:prstGeom prst="rect">
            <a:avLst/>
          </a:prstGeom>
          <a:noFill/>
        </p:spPr>
      </p:pic>
      <p:pic>
        <p:nvPicPr>
          <p:cNvPr id="5" name="Picture 6" descr="C:\Users\Катя\Desktop\рисунки\916595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9846344">
            <a:off x="633531" y="1493362"/>
            <a:ext cx="2170485" cy="1697953"/>
          </a:xfrm>
          <a:prstGeom prst="rect">
            <a:avLst/>
          </a:prstGeom>
          <a:noFill/>
        </p:spPr>
      </p:pic>
      <p:pic>
        <p:nvPicPr>
          <p:cNvPr id="6" name="Picture 6" descr="C:\Users\Катя\Desktop\рисунки\916595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846344">
            <a:off x="5147159" y="652248"/>
            <a:ext cx="1150780" cy="900246"/>
          </a:xfrm>
          <a:prstGeom prst="rect">
            <a:avLst/>
          </a:prstGeom>
          <a:noFill/>
        </p:spPr>
      </p:pic>
      <p:pic>
        <p:nvPicPr>
          <p:cNvPr id="7" name="Picture 6" descr="C:\Users\Катя\Desktop\рисунки\916595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846344">
            <a:off x="6433044" y="580811"/>
            <a:ext cx="1150780" cy="900246"/>
          </a:xfrm>
          <a:prstGeom prst="rect">
            <a:avLst/>
          </a:prstGeom>
          <a:noFill/>
        </p:spPr>
      </p:pic>
      <p:pic>
        <p:nvPicPr>
          <p:cNvPr id="8" name="Picture 6" descr="C:\Users\Катя\Desktop\рисунки\916595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846344">
            <a:off x="6790233" y="2581075"/>
            <a:ext cx="1150780" cy="900246"/>
          </a:xfrm>
          <a:prstGeom prst="rect">
            <a:avLst/>
          </a:prstGeom>
          <a:noFill/>
        </p:spPr>
      </p:pic>
      <p:pic>
        <p:nvPicPr>
          <p:cNvPr id="9" name="Picture 6" descr="C:\Users\Катя\Desktop\рисунки\916595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846344">
            <a:off x="8004679" y="2366762"/>
            <a:ext cx="1150780" cy="900246"/>
          </a:xfrm>
          <a:prstGeom prst="rect">
            <a:avLst/>
          </a:prstGeom>
          <a:noFill/>
        </p:spPr>
      </p:pic>
      <p:pic>
        <p:nvPicPr>
          <p:cNvPr id="10" name="Picture 6" descr="C:\Users\Катя\Desktop\рисунки\916595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846344">
            <a:off x="5361474" y="1580942"/>
            <a:ext cx="1150780" cy="900246"/>
          </a:xfrm>
          <a:prstGeom prst="rect">
            <a:avLst/>
          </a:prstGeom>
          <a:noFill/>
        </p:spPr>
      </p:pic>
      <p:pic>
        <p:nvPicPr>
          <p:cNvPr id="11" name="Picture 6" descr="C:\Users\Катя\Desktop\рисунки\916595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846344">
            <a:off x="6647357" y="1509505"/>
            <a:ext cx="1150780" cy="900246"/>
          </a:xfrm>
          <a:prstGeom prst="rect">
            <a:avLst/>
          </a:prstGeom>
          <a:noFill/>
        </p:spPr>
      </p:pic>
      <p:pic>
        <p:nvPicPr>
          <p:cNvPr id="12" name="Picture 6" descr="C:\Users\Катя\Desktop\рисунки\916595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846344">
            <a:off x="7933240" y="1509505"/>
            <a:ext cx="1150780" cy="900246"/>
          </a:xfrm>
          <a:prstGeom prst="rect">
            <a:avLst/>
          </a:prstGeom>
          <a:noFill/>
        </p:spPr>
      </p:pic>
      <p:pic>
        <p:nvPicPr>
          <p:cNvPr id="13" name="Picture 6" descr="C:\Users\Катя\Desktop\рисунки\916595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846344">
            <a:off x="7846690" y="509372"/>
            <a:ext cx="1150780" cy="900246"/>
          </a:xfrm>
          <a:prstGeom prst="rect">
            <a:avLst/>
          </a:prstGeom>
          <a:noFill/>
        </p:spPr>
      </p:pic>
      <p:pic>
        <p:nvPicPr>
          <p:cNvPr id="14" name="Picture 6" descr="C:\Users\Катя\Desktop\рисунки\916595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846344">
            <a:off x="5575788" y="2723952"/>
            <a:ext cx="1150780" cy="900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2285992"/>
            <a:ext cx="2428892" cy="2714532"/>
          </a:xfrm>
          <a:prstGeom prst="rect">
            <a:avLst/>
          </a:prstGeom>
          <a:noFill/>
        </p:spPr>
      </p:pic>
      <p:pic>
        <p:nvPicPr>
          <p:cNvPr id="5" name="Picture 7" descr="C:\Users\Катя\Desktop\рисунки\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4786322"/>
            <a:ext cx="2285649" cy="1521385"/>
          </a:xfrm>
          <a:prstGeom prst="rect">
            <a:avLst/>
          </a:prstGeom>
          <a:noFill/>
        </p:spPr>
      </p:pic>
      <p:pic>
        <p:nvPicPr>
          <p:cNvPr id="6" name="Picture 7" descr="C:\Users\Катя\Desktop\рисунки\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4786322"/>
            <a:ext cx="890428" cy="592691"/>
          </a:xfrm>
          <a:prstGeom prst="rect">
            <a:avLst/>
          </a:prstGeom>
          <a:noFill/>
        </p:spPr>
      </p:pic>
      <p:pic>
        <p:nvPicPr>
          <p:cNvPr id="7" name="Picture 7" descr="C:\Users\Катя\Desktop\рисунки\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5500702"/>
            <a:ext cx="890428" cy="592691"/>
          </a:xfrm>
          <a:prstGeom prst="rect">
            <a:avLst/>
          </a:prstGeom>
          <a:noFill/>
        </p:spPr>
      </p:pic>
      <p:pic>
        <p:nvPicPr>
          <p:cNvPr id="8" name="Picture 7" descr="C:\Users\Катя\Desktop\рисунки\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78" y="5500702"/>
            <a:ext cx="890428" cy="592691"/>
          </a:xfrm>
          <a:prstGeom prst="rect">
            <a:avLst/>
          </a:prstGeom>
          <a:noFill/>
        </p:spPr>
      </p:pic>
      <p:pic>
        <p:nvPicPr>
          <p:cNvPr id="9" name="Picture 7" descr="C:\Users\Катя\Desktop\рисунки\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9586" y="5500702"/>
            <a:ext cx="890428" cy="592691"/>
          </a:xfrm>
          <a:prstGeom prst="rect">
            <a:avLst/>
          </a:prstGeom>
          <a:noFill/>
        </p:spPr>
      </p:pic>
      <p:pic>
        <p:nvPicPr>
          <p:cNvPr id="10" name="Picture 7" descr="C:\Users\Катя\Desktop\рисунки\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78" y="4786322"/>
            <a:ext cx="890428" cy="592691"/>
          </a:xfrm>
          <a:prstGeom prst="rect">
            <a:avLst/>
          </a:prstGeom>
          <a:noFill/>
        </p:spPr>
      </p:pic>
      <p:pic>
        <p:nvPicPr>
          <p:cNvPr id="11" name="Picture 7" descr="C:\Users\Катя\Desktop\рисунки\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9586" y="4786322"/>
            <a:ext cx="890428" cy="592691"/>
          </a:xfrm>
          <a:prstGeom prst="rect">
            <a:avLst/>
          </a:prstGeom>
          <a:noFill/>
        </p:spPr>
      </p:pic>
      <p:pic>
        <p:nvPicPr>
          <p:cNvPr id="12" name="Picture 7" descr="C:\Users\Катя\Desktop\рисунки\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6143644"/>
            <a:ext cx="890428" cy="592691"/>
          </a:xfrm>
          <a:prstGeom prst="rect">
            <a:avLst/>
          </a:prstGeom>
          <a:noFill/>
        </p:spPr>
      </p:pic>
      <p:pic>
        <p:nvPicPr>
          <p:cNvPr id="13" name="Picture 7" descr="C:\Users\Катя\Desktop\рисунки\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78" y="6143644"/>
            <a:ext cx="890428" cy="592691"/>
          </a:xfrm>
          <a:prstGeom prst="rect">
            <a:avLst/>
          </a:prstGeom>
          <a:noFill/>
        </p:spPr>
      </p:pic>
      <p:pic>
        <p:nvPicPr>
          <p:cNvPr id="14" name="Picture 7" descr="C:\Users\Катя\Desktop\рисунки\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9586" y="6143644"/>
            <a:ext cx="890428" cy="592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2285992"/>
            <a:ext cx="2428892" cy="2714532"/>
          </a:xfrm>
          <a:prstGeom prst="rect">
            <a:avLst/>
          </a:prstGeom>
          <a:noFill/>
        </p:spPr>
      </p:pic>
      <p:pic>
        <p:nvPicPr>
          <p:cNvPr id="5" name="Picture 8" descr="C:\Users\Катя\Desktop\рисунки\божья коровк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61549" y="2438791"/>
            <a:ext cx="1673225" cy="2082007"/>
          </a:xfrm>
          <a:prstGeom prst="rect">
            <a:avLst/>
          </a:prstGeom>
          <a:noFill/>
        </p:spPr>
      </p:pic>
      <p:pic>
        <p:nvPicPr>
          <p:cNvPr id="6" name="Picture 8" descr="C:\Users\Катя\Desktop\рисунки\божья коровк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6288568" y="1926746"/>
            <a:ext cx="601655" cy="748644"/>
          </a:xfrm>
          <a:prstGeom prst="rect">
            <a:avLst/>
          </a:prstGeom>
          <a:noFill/>
        </p:spPr>
      </p:pic>
      <p:pic>
        <p:nvPicPr>
          <p:cNvPr id="7" name="Picture 8" descr="C:\Users\Катя\Desktop\рисунки\божья коровк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6288568" y="2855440"/>
            <a:ext cx="601655" cy="748644"/>
          </a:xfrm>
          <a:prstGeom prst="rect">
            <a:avLst/>
          </a:prstGeom>
          <a:noFill/>
        </p:spPr>
      </p:pic>
      <p:pic>
        <p:nvPicPr>
          <p:cNvPr id="8" name="Picture 8" descr="C:\Users\Катя\Desktop\рисунки\божья коровк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6217130" y="3855572"/>
            <a:ext cx="601655" cy="748644"/>
          </a:xfrm>
          <a:prstGeom prst="rect">
            <a:avLst/>
          </a:prstGeom>
          <a:noFill/>
        </p:spPr>
      </p:pic>
      <p:pic>
        <p:nvPicPr>
          <p:cNvPr id="9" name="Picture 8" descr="C:\Users\Катя\Desktop\рисунки\божья коровк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7360138" y="3927010"/>
            <a:ext cx="601655" cy="748644"/>
          </a:xfrm>
          <a:prstGeom prst="rect">
            <a:avLst/>
          </a:prstGeom>
          <a:noFill/>
        </p:spPr>
      </p:pic>
      <p:pic>
        <p:nvPicPr>
          <p:cNvPr id="10" name="Picture 8" descr="C:\Users\Катя\Desktop\рисунки\божья коровк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8360270" y="3927010"/>
            <a:ext cx="601655" cy="748644"/>
          </a:xfrm>
          <a:prstGeom prst="rect">
            <a:avLst/>
          </a:prstGeom>
          <a:noFill/>
        </p:spPr>
      </p:pic>
      <p:pic>
        <p:nvPicPr>
          <p:cNvPr id="11" name="Picture 8" descr="C:\Users\Катя\Desktop\рисунки\божья коровк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7360138" y="2855440"/>
            <a:ext cx="601655" cy="748644"/>
          </a:xfrm>
          <a:prstGeom prst="rect">
            <a:avLst/>
          </a:prstGeom>
          <a:noFill/>
        </p:spPr>
      </p:pic>
      <p:pic>
        <p:nvPicPr>
          <p:cNvPr id="12" name="Picture 8" descr="C:\Users\Катя\Desktop\рисунки\божья коровк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8360270" y="2855440"/>
            <a:ext cx="601655" cy="748644"/>
          </a:xfrm>
          <a:prstGeom prst="rect">
            <a:avLst/>
          </a:prstGeom>
          <a:noFill/>
        </p:spPr>
      </p:pic>
      <p:pic>
        <p:nvPicPr>
          <p:cNvPr id="13" name="Picture 8" descr="C:\Users\Катя\Desktop\рисунки\божья коровк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7288700" y="1926746"/>
            <a:ext cx="601655" cy="748644"/>
          </a:xfrm>
          <a:prstGeom prst="rect">
            <a:avLst/>
          </a:prstGeom>
          <a:noFill/>
        </p:spPr>
      </p:pic>
      <p:pic>
        <p:nvPicPr>
          <p:cNvPr id="14" name="Picture 8" descr="C:\Users\Катя\Desktop\рисунки\божья коровк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8360270" y="1926746"/>
            <a:ext cx="601655" cy="748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рисунки\spring-on-the-mea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Катя\Desktop\рисунки\37152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2285992"/>
            <a:ext cx="2428892" cy="2714532"/>
          </a:xfrm>
          <a:prstGeom prst="rect">
            <a:avLst/>
          </a:prstGeom>
          <a:noFill/>
        </p:spPr>
      </p:pic>
      <p:pic>
        <p:nvPicPr>
          <p:cNvPr id="5" name="Picture 9" descr="C:\Users\Катя\Desktop\рисунки\0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0" y="2714620"/>
            <a:ext cx="2286016" cy="2160703"/>
          </a:xfrm>
          <a:prstGeom prst="rect">
            <a:avLst/>
          </a:prstGeom>
          <a:noFill/>
        </p:spPr>
      </p:pic>
      <p:pic>
        <p:nvPicPr>
          <p:cNvPr id="7" name="Picture 9" descr="C:\Users\Катя\Desktop\рисунки\0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58016" y="2428868"/>
            <a:ext cx="838772" cy="874819"/>
          </a:xfrm>
          <a:prstGeom prst="rect">
            <a:avLst/>
          </a:prstGeom>
          <a:noFill/>
        </p:spPr>
      </p:pic>
      <p:pic>
        <p:nvPicPr>
          <p:cNvPr id="8" name="Picture 9" descr="C:\Users\Катя\Desktop\рисунки\0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2428868"/>
            <a:ext cx="838772" cy="874819"/>
          </a:xfrm>
          <a:prstGeom prst="rect">
            <a:avLst/>
          </a:prstGeom>
          <a:noFill/>
        </p:spPr>
      </p:pic>
      <p:pic>
        <p:nvPicPr>
          <p:cNvPr id="9" name="Picture 9" descr="C:\Users\Катя\Desktop\рисунки\0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8148" y="2428868"/>
            <a:ext cx="838772" cy="874819"/>
          </a:xfrm>
          <a:prstGeom prst="rect">
            <a:avLst/>
          </a:prstGeom>
          <a:noFill/>
        </p:spPr>
      </p:pic>
      <p:pic>
        <p:nvPicPr>
          <p:cNvPr id="10" name="Picture 9" descr="C:\Users\Катя\Desktop\рисунки\0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29586" y="3429000"/>
            <a:ext cx="838772" cy="874819"/>
          </a:xfrm>
          <a:prstGeom prst="rect">
            <a:avLst/>
          </a:prstGeom>
          <a:noFill/>
        </p:spPr>
      </p:pic>
      <p:pic>
        <p:nvPicPr>
          <p:cNvPr id="11" name="Picture 9" descr="C:\Users\Катя\Desktop\рисунки\0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58016" y="3357562"/>
            <a:ext cx="838772" cy="874819"/>
          </a:xfrm>
          <a:prstGeom prst="rect">
            <a:avLst/>
          </a:prstGeom>
          <a:noFill/>
        </p:spPr>
      </p:pic>
      <p:pic>
        <p:nvPicPr>
          <p:cNvPr id="12" name="Picture 9" descr="C:\Users\Катя\Desktop\рисунки\0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3357562"/>
            <a:ext cx="838772" cy="874819"/>
          </a:xfrm>
          <a:prstGeom prst="rect">
            <a:avLst/>
          </a:prstGeom>
          <a:noFill/>
        </p:spPr>
      </p:pic>
      <p:pic>
        <p:nvPicPr>
          <p:cNvPr id="13" name="Picture 9" descr="C:\Users\Катя\Desktop\рисунки\0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01024" y="4286256"/>
            <a:ext cx="838772" cy="874819"/>
          </a:xfrm>
          <a:prstGeom prst="rect">
            <a:avLst/>
          </a:prstGeom>
          <a:noFill/>
        </p:spPr>
      </p:pic>
      <p:pic>
        <p:nvPicPr>
          <p:cNvPr id="14" name="Picture 9" descr="C:\Users\Катя\Desktop\рисунки\0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00892" y="4286256"/>
            <a:ext cx="838772" cy="874819"/>
          </a:xfrm>
          <a:prstGeom prst="rect">
            <a:avLst/>
          </a:prstGeom>
          <a:noFill/>
        </p:spPr>
      </p:pic>
      <p:pic>
        <p:nvPicPr>
          <p:cNvPr id="15" name="Picture 9" descr="C:\Users\Катя\Desktop\рисунки\0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4286256"/>
            <a:ext cx="838772" cy="874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45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Катя</cp:lastModifiedBy>
  <cp:revision>34</cp:revision>
  <dcterms:created xsi:type="dcterms:W3CDTF">2016-06-01T11:15:11Z</dcterms:created>
  <dcterms:modified xsi:type="dcterms:W3CDTF">2020-04-12T09:42:07Z</dcterms:modified>
</cp:coreProperties>
</file>