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2" r:id="rId4"/>
    <p:sldId id="263" r:id="rId5"/>
    <p:sldId id="264" r:id="rId6"/>
    <p:sldId id="266" r:id="rId7"/>
    <p:sldId id="265" r:id="rId8"/>
    <p:sldId id="267" r:id="rId9"/>
    <p:sldId id="268" r:id="rId10"/>
    <p:sldId id="269" r:id="rId11"/>
    <p:sldId id="27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62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73216"/>
            <a:ext cx="5588024" cy="798984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/>
              <a:t>Нуклеиновые кислоты</a:t>
            </a:r>
            <a:endParaRPr lang="ru-RU" sz="2800" b="1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53" r="595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0699997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052736"/>
            <a:ext cx="7620000" cy="5233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525021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980728"/>
            <a:ext cx="7620000" cy="5305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64522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74638"/>
            <a:ext cx="7787208" cy="5098578"/>
          </a:xfrm>
        </p:spPr>
        <p:txBody>
          <a:bodyPr>
            <a:normAutofit fontScale="90000"/>
          </a:bodyPr>
          <a:lstStyle/>
          <a:p>
            <a:r>
              <a:rPr lang="ru-RU" u="sng" dirty="0" smtClean="0"/>
              <a:t>План: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 открытие нуклеиновых кислот</a:t>
            </a:r>
            <a:br>
              <a:rPr lang="ru-RU" dirty="0" smtClean="0"/>
            </a:br>
            <a:r>
              <a:rPr lang="ru-RU" dirty="0" smtClean="0"/>
              <a:t>- виды нуклеиновых кислот</a:t>
            </a:r>
            <a:br>
              <a:rPr lang="ru-RU" dirty="0" smtClean="0"/>
            </a:br>
            <a:r>
              <a:rPr lang="ru-RU" dirty="0" smtClean="0"/>
              <a:t>- строение и структура ДНК </a:t>
            </a:r>
            <a:br>
              <a:rPr lang="ru-RU" dirty="0" smtClean="0"/>
            </a:br>
            <a:r>
              <a:rPr lang="ru-RU" dirty="0" smtClean="0"/>
              <a:t>- виды РНК</a:t>
            </a:r>
            <a:br>
              <a:rPr lang="ru-RU" dirty="0" smtClean="0"/>
            </a:br>
            <a:r>
              <a:rPr lang="ru-RU" dirty="0" smtClean="0"/>
              <a:t>- биологическая роль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965023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0848" y="1091184"/>
            <a:ext cx="6242304" cy="467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711706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Виды нуклеиновых кислот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623344"/>
            <a:ext cx="4038600" cy="3028950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623344"/>
            <a:ext cx="4038600" cy="3028950"/>
          </a:xfrm>
        </p:spPr>
      </p:pic>
    </p:spTree>
    <p:extLst>
      <p:ext uri="{BB962C8B-B14F-4D97-AF65-F5344CB8AC3E}">
        <p14:creationId xmlns:p14="http://schemas.microsoft.com/office/powerpoint/2010/main" val="177303798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Структура ДНК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1893" y="1935163"/>
            <a:ext cx="5860213" cy="4389437"/>
          </a:xfrm>
        </p:spPr>
      </p:pic>
    </p:spTree>
    <p:extLst>
      <p:ext uri="{BB962C8B-B14F-4D97-AF65-F5344CB8AC3E}">
        <p14:creationId xmlns:p14="http://schemas.microsoft.com/office/powerpoint/2010/main" val="53187776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150077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Принцип </a:t>
            </a:r>
            <a:r>
              <a:rPr lang="ru-RU" dirty="0" err="1" smtClean="0"/>
              <a:t>комплементарности</a:t>
            </a:r>
            <a:r>
              <a:rPr lang="ru-RU" dirty="0" smtClean="0"/>
              <a:t> ДНК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625316"/>
            <a:ext cx="4038600" cy="3025006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623344"/>
            <a:ext cx="4038600" cy="3028950"/>
          </a:xfrm>
        </p:spPr>
      </p:pic>
    </p:spTree>
    <p:extLst>
      <p:ext uri="{BB962C8B-B14F-4D97-AF65-F5344CB8AC3E}">
        <p14:creationId xmlns:p14="http://schemas.microsoft.com/office/powerpoint/2010/main" val="220684097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052736"/>
            <a:ext cx="7128792" cy="5233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321636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908720"/>
            <a:ext cx="7620000" cy="5377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610811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052736"/>
            <a:ext cx="7620000" cy="5233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654468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20</TotalTime>
  <Words>12</Words>
  <Application>Microsoft Office PowerPoint</Application>
  <PresentationFormat>Экран (4:3)</PresentationFormat>
  <Paragraphs>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Презентация PowerPoint</vt:lpstr>
      <vt:lpstr>План: - открытие нуклеиновых кислот - виды нуклеиновых кислот - строение и структура ДНК  - виды РНК - биологическая роль</vt:lpstr>
      <vt:lpstr>Презентация PowerPoint</vt:lpstr>
      <vt:lpstr>Виды нуклеиновых кислот</vt:lpstr>
      <vt:lpstr>Структура ДНК</vt:lpstr>
      <vt:lpstr>Принцип комплементарности ДНК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КАТЯ</dc:creator>
  <cp:lastModifiedBy>ADMIN</cp:lastModifiedBy>
  <cp:revision>4</cp:revision>
  <dcterms:created xsi:type="dcterms:W3CDTF">2020-04-06T15:36:47Z</dcterms:created>
  <dcterms:modified xsi:type="dcterms:W3CDTF">2020-04-06T16:08:29Z</dcterms:modified>
</cp:coreProperties>
</file>