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inimized">
    <p:restoredLeft sz="0" autoAdjust="0"/>
    <p:restoredTop sz="0" autoAdjust="0"/>
  </p:normalViewPr>
  <p:slideViewPr>
    <p:cSldViewPr snapToGrid="0">
      <p:cViewPr>
        <p:scale>
          <a:sx n="30" d="100"/>
          <a:sy n="30" d="100"/>
        </p:scale>
        <p:origin x="2634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D30E2E-4B7B-40AE-A237-1BC2252989E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96C53-D0E1-4EEE-A0C1-8E876C26F5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374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Отгадайте загадку.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96C53-D0E1-4EEE-A0C1-8E876C26F5C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87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B2898-FE7B-43F2-9DD4-BF5E7CCB8D8C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26A84-9753-4276-8459-E17BE11D4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68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B2898-FE7B-43F2-9DD4-BF5E7CCB8D8C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26A84-9753-4276-8459-E17BE11D4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484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B2898-FE7B-43F2-9DD4-BF5E7CCB8D8C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26A84-9753-4276-8459-E17BE11D4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851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B2898-FE7B-43F2-9DD4-BF5E7CCB8D8C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26A84-9753-4276-8459-E17BE11D4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015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B2898-FE7B-43F2-9DD4-BF5E7CCB8D8C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26A84-9753-4276-8459-E17BE11D4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006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B2898-FE7B-43F2-9DD4-BF5E7CCB8D8C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26A84-9753-4276-8459-E17BE11D4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443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B2898-FE7B-43F2-9DD4-BF5E7CCB8D8C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26A84-9753-4276-8459-E17BE11D4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415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B2898-FE7B-43F2-9DD4-BF5E7CCB8D8C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26A84-9753-4276-8459-E17BE11D4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946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B2898-FE7B-43F2-9DD4-BF5E7CCB8D8C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26A84-9753-4276-8459-E17BE11D4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488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B2898-FE7B-43F2-9DD4-BF5E7CCB8D8C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26A84-9753-4276-8459-E17BE11D4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930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B2898-FE7B-43F2-9DD4-BF5E7CCB8D8C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26A84-9753-4276-8459-E17BE11D4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979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B2898-FE7B-43F2-9DD4-BF5E7CCB8D8C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26A84-9753-4276-8459-E17BE11D4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251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2875" y="414339"/>
            <a:ext cx="6192422" cy="55578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72024" y="414339"/>
            <a:ext cx="7229475" cy="305752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куда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берётся каша.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0650" y="6272212"/>
            <a:ext cx="6800850" cy="471487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«Экология малышам», МБУ ДО ДЭБС г. Салават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33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685936"/>
          </a:xfrm>
        </p:spPr>
        <p:txBody>
          <a:bodyPr>
            <a:normAutofit/>
          </a:bodyPr>
          <a:lstStyle/>
          <a:p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и поговорки:          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кашка, да мала чашка.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Гречневая каша — матушка наша, а хлебец ржаной — отец наш родной.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Кашу маслом не испортишь.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Русского мужика без каши не накормишь.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Каши нет — щей больше лей.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Овсяная каша хвалилась, что с коровьим маслом родилась.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0399" y="3851036"/>
            <a:ext cx="4737003" cy="258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8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Отгадайте сказки.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3088" y="1576387"/>
            <a:ext cx="8746347" cy="509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45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300" y="324598"/>
            <a:ext cx="9499977" cy="616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07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1725" y="306102"/>
            <a:ext cx="7791721" cy="6362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27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5962" y="561576"/>
            <a:ext cx="8325147" cy="581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40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4" y="365125"/>
            <a:ext cx="9315451" cy="3306763"/>
          </a:xfrm>
          <a:scene3d>
            <a:camera prst="perspectiveContrastingLeftFacing"/>
            <a:lightRig rig="threePt" dir="t"/>
          </a:scene3d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658" y="2277837"/>
            <a:ext cx="4982081" cy="429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25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00163" y="128589"/>
            <a:ext cx="3814762" cy="657225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Вырос в поле дом -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Полон дом зерном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Стены позолочены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Ставни заколочены.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Золотист он 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усат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 карманах, сто ребят.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 дом ходуном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стволе золотом.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5088" y="589379"/>
            <a:ext cx="4942499" cy="5784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94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давние времена зёрна пшеницы, ржи, овса да и других зерновых культур сеяли вручную. Первым делом пахали землю, запрягая в соху и борону лошадей да волов. Затем шли люди и разбрасывали зерно по пашне руками.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385" y="2538248"/>
            <a:ext cx="4956478" cy="38103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3150" y="2533203"/>
            <a:ext cx="5076825" cy="381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10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306050" cy="2378075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что-же такое КАША?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традиционное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блюдо русской кухни. Само название «каша» означает кушанье, приготовленное из растёртого зерна.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7912" y="2612865"/>
            <a:ext cx="7286625" cy="387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8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49438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давние времена кашу готовили в русской печи в глиняных горшках. Подавалась каша в будни, праздники, была обрядовым блюдом, даже царский стол без каши не обходился.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301" y="2290418"/>
            <a:ext cx="4359620" cy="38681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1875" y="2214563"/>
            <a:ext cx="6281065" cy="4019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305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Перловая да ячневая каши были любимцами царя Петра 1. Разваренные крупинки похожи на бусинки жемчуга. А «жемчуг» по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французски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«Перл», отсюда название каши.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3947" y="1837386"/>
            <a:ext cx="3577003" cy="45348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716" y="4209211"/>
            <a:ext cx="3514898" cy="21630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7283" y="3958679"/>
            <a:ext cx="3691305" cy="2413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63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6371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Кашу варили и при заключении мира между враждующими сторонами. В знак мира и дружбы противники собирались за одним столом есть кашу. Если же соглашения стороны не достигали то про таких говорили: «С ними каши не сваришь!»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6428" y="2328862"/>
            <a:ext cx="9144793" cy="4418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08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139" y="-297"/>
            <a:ext cx="9972674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50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давайте поиграем.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вами крупы. Вам надо назвать крупу и название каши.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37" y="1675208"/>
            <a:ext cx="2967038" cy="22252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0872" y="1648896"/>
            <a:ext cx="3069165" cy="22097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1524" y="1690688"/>
            <a:ext cx="3526739" cy="23585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9668" y="4163495"/>
            <a:ext cx="2533651" cy="25336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417" b="10833"/>
          <a:stretch/>
        </p:blipFill>
        <p:spPr>
          <a:xfrm>
            <a:off x="3871911" y="4388643"/>
            <a:ext cx="3848100" cy="22727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1012" y="4388643"/>
            <a:ext cx="3725876" cy="227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30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186</Words>
  <Application>Microsoft Office PowerPoint</Application>
  <PresentationFormat>Широкоэкранный</PresentationFormat>
  <Paragraphs>14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От куда  берётся каша.</vt:lpstr>
      <vt:lpstr>Вырос в поле дом - Полон дом зерном Стены позолочены Ставни заколочены. Золотист он и усат В ста карманах, сто ребят. Ходит дом ходуном На стволе золотом.  </vt:lpstr>
      <vt:lpstr>В давние времена зёрна пшеницы, ржи, овса да и других зерновых культур сеяли вручную. Первым делом пахали землю, запрягая в соху и борону лошадей да волов. Затем шли люди и разбрасывали зерно по пашне руками.</vt:lpstr>
      <vt:lpstr>Так что-же такое КАША? Это традиционное блюдо русской кухни. Само название «каша» означает кушанье, приготовленное из растёртого зерна. </vt:lpstr>
      <vt:lpstr>В давние времена кашу готовили в русской печи в глиняных горшках. Подавалась каша в будни, праздники, была обрядовым блюдом, даже царский стол без каши не обходился. </vt:lpstr>
      <vt:lpstr>Перловая да ячневая каши были любимцами царя Петра 1. Разваренные крупинки похожи на бусинки жемчуга. А «жемчуг» по – французски «Перл», отсюда название каши.</vt:lpstr>
      <vt:lpstr>Кашу варили и при заключении мира между враждующими сторонами. В знак мира и дружбы противники собирались за одним столом есть кашу. Если же соглашения стороны не достигали то про таких говорили: «С ними каши не сваришь!»</vt:lpstr>
      <vt:lpstr>Презентация PowerPoint</vt:lpstr>
      <vt:lpstr>А теперь давайте поиграем.  Перед вами крупы. Вам надо назвать крупу и название каши.</vt:lpstr>
      <vt:lpstr>Пословицы и поговорки:              Хороша кашка, да мала чашка. Гречневая каша — матушка наша, а хлебец ржаной — отец наш родной. Кашу маслом не испортишь. Русского мужика без каши не накормишь. Каши нет — щей больше лей. Овсяная каша хвалилась, что с коровьим маслом родилась. </vt:lpstr>
      <vt:lpstr>Отгадайте сказки.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– часть природы.</dc:title>
  <dc:creator>натальяfyyf новокрещенова</dc:creator>
  <cp:lastModifiedBy>натальяfyyf новокрещенова</cp:lastModifiedBy>
  <cp:revision>15</cp:revision>
  <dcterms:created xsi:type="dcterms:W3CDTF">2020-04-10T12:52:27Z</dcterms:created>
  <dcterms:modified xsi:type="dcterms:W3CDTF">2020-04-12T16:23:33Z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1315390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