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276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6E84E-DA76-4F9D-91DB-753EFCF3E573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53BB-E7AD-4B23-93FF-54B0A06F7D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идео\Portrait_of_a_Man,_Said_to_be_Christopher_Columbus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3643306" cy="5143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1500180"/>
            <a:ext cx="535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совершил  четыре плавания к берегам Америки, открыл  Саргассово море, много островов?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Вы знаете об этом мореплавателе?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видео\800px-Amerigo_Vespuc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5143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1571618"/>
            <a:ext cx="55007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Назовите имя итальянского мореплавателя, который принял участие в двух экспедициях к новым землям, составил их описание.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Какая часть света была названа его именем?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видео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57620" cy="5143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9058" y="1857370"/>
            <a:ext cx="50720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Назовите имя известного мореплавателя.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Какие объекты на карте Южной  Америки названы его именем и почему?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видео\francis-drak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5143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43438" y="1714494"/>
            <a:ext cx="4286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Именем этого английского мореплавателя назван самый широкий (820 км) и самый глубокий (5500 м) пролив на Земле.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северу от пролива находится самая южная точка материка Южная Америка.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Назовите это имя.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видео\big-person-15674293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71486"/>
            <a:ext cx="3810000" cy="381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1357304"/>
            <a:ext cx="50720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1.Какого немецкого  ученого и путешественника называют «вторым Колумбом Америки»?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Как Вы думаете, почему?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видео\yij52ed253876240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86182" cy="5143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1428742"/>
            <a:ext cx="4857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исследования в Южной Америки проводили русские путешественники и ученые?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138</Words>
  <Application>Microsoft Office PowerPoint</Application>
  <PresentationFormat>Экран (16:9)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2020-04-11T14:54:31Z</dcterms:created>
  <dcterms:modified xsi:type="dcterms:W3CDTF">2020-04-11T15:10:03Z</dcterms:modified>
</cp:coreProperties>
</file>