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83" r:id="rId4"/>
    <p:sldId id="284" r:id="rId5"/>
    <p:sldId id="286" r:id="rId6"/>
    <p:sldId id="285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6B07-5D7D-48DD-8FC7-1FC34587B206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766E-B043-478C-8201-4F067F7F89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357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6B07-5D7D-48DD-8FC7-1FC34587B206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766E-B043-478C-8201-4F067F7F89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802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6B07-5D7D-48DD-8FC7-1FC34587B206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766E-B043-478C-8201-4F067F7F89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675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6B07-5D7D-48DD-8FC7-1FC34587B206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766E-B043-478C-8201-4F067F7F89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815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6B07-5D7D-48DD-8FC7-1FC34587B206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766E-B043-478C-8201-4F067F7F89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179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6B07-5D7D-48DD-8FC7-1FC34587B206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766E-B043-478C-8201-4F067F7F89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313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6B07-5D7D-48DD-8FC7-1FC34587B206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766E-B043-478C-8201-4F067F7F89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474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6B07-5D7D-48DD-8FC7-1FC34587B206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766E-B043-478C-8201-4F067F7F89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940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6B07-5D7D-48DD-8FC7-1FC34587B206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766E-B043-478C-8201-4F067F7F89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95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6B07-5D7D-48DD-8FC7-1FC34587B206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766E-B043-478C-8201-4F067F7F89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042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6B07-5D7D-48DD-8FC7-1FC34587B206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766E-B043-478C-8201-4F067F7F89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289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accent1">
                <a:lumMod val="5000"/>
                <a:lumOff val="95000"/>
              </a:schemeClr>
            </a:gs>
            <a:gs pos="70000">
              <a:schemeClr val="accent1">
                <a:lumMod val="45000"/>
                <a:lumOff val="55000"/>
              </a:schemeClr>
            </a:gs>
            <a:gs pos="87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46B07-5D7D-48DD-8FC7-1FC34587B206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F766E-B043-478C-8201-4F067F7F89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245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21"/>
            <a:ext cx="9144000" cy="6865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3312368"/>
          </a:xfr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ContrastingRightFacing"/>
            <a:lightRig rig="flood" dir="t">
              <a:rot lat="0" lon="0" rev="13800000"/>
            </a:lightRig>
          </a:scene3d>
          <a:sp3d extrusionH="107950" prstMaterial="plastic">
            <a:bevelT w="82550" h="63500" prst="slope"/>
            <a:bevelB/>
          </a:sp3d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r>
              <a:rPr lang="ru-RU" sz="8000" dirty="0" smtClean="0">
                <a:solidFill>
                  <a:srgbClr val="FFC000"/>
                </a:solidFill>
                <a:latin typeface="Monotype Corsiva" pitchFamily="66" charset="0"/>
              </a:rPr>
              <a:t>ЗАГАДКИ О ПЕРЕЛЁТНЫХ</a:t>
            </a:r>
            <a:br>
              <a:rPr lang="ru-RU" sz="8000" dirty="0" smtClean="0">
                <a:solidFill>
                  <a:srgbClr val="FFC000"/>
                </a:solidFill>
                <a:latin typeface="Monotype Corsiva" pitchFamily="66" charset="0"/>
              </a:rPr>
            </a:br>
            <a:r>
              <a:rPr lang="ru-RU" sz="8000" dirty="0" smtClean="0">
                <a:solidFill>
                  <a:srgbClr val="FFC000"/>
                </a:solidFill>
                <a:latin typeface="Monotype Corsiva" pitchFamily="66" charset="0"/>
              </a:rPr>
              <a:t>ПТИЦАХ</a:t>
            </a:r>
            <a:endParaRPr lang="ru-RU" sz="8000" dirty="0">
              <a:solidFill>
                <a:srgbClr val="FFC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5805264"/>
            <a:ext cx="3456384" cy="1052736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Monotype Corsiva" pitchFamily="66" charset="0"/>
              </a:rPr>
              <a:t>«Экология малышам», 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Monotype Corsiva" pitchFamily="66" charset="0"/>
              </a:rPr>
              <a:t>МБУ ДО ДЭБС г. Салавата</a:t>
            </a:r>
          </a:p>
          <a:p>
            <a:endParaRPr lang="ru-RU" sz="24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99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06888" cy="4162474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две буквы знает,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лесу их повторяет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чужие гнёзда эта птица,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Подбросить яйца мастерица.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Ку-ку кричит подружка...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как зовут? ...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4088" y="1412776"/>
            <a:ext cx="3581685" cy="396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990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26968" cy="2434282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без ног и без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свирели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Лучше всех выводит трели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Голосистее,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нежней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же это? …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2996952"/>
            <a:ext cx="5145360" cy="3460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445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Шипит, гогочет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Ущипнуть меня хочет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иду, боюсь, Кто это…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49" t="5953" r="3633" b="4757"/>
          <a:stretch/>
        </p:blipFill>
        <p:spPr>
          <a:xfrm>
            <a:off x="2195736" y="3068960"/>
            <a:ext cx="5040560" cy="3360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539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03032" cy="3154362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за диво, что за птица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воде она царица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окрас ей так подстать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 глаз не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оторвать.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201" b="12201"/>
          <a:stretch/>
        </p:blipFill>
        <p:spPr>
          <a:xfrm>
            <a:off x="2339752" y="2924944"/>
            <a:ext cx="5987256" cy="3394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501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719173">
            <a:off x="-501080" y="1692253"/>
            <a:ext cx="9585648" cy="853502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Отлично поиграли!</a:t>
            </a:r>
            <a:endParaRPr lang="ru-RU" sz="6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708920"/>
            <a:ext cx="3877022" cy="3877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44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5266928" cy="2146250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Отступили снега и метели,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Птицы с юга домой прилетели.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Кружат, трели разводят певцы.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весну прославляет?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2420888"/>
            <a:ext cx="4552156" cy="4031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174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274638"/>
            <a:ext cx="4464496" cy="5170586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этой черной птицей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нам весна в окно стучится.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Зимнюю одежду прячь!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по пашне скачет?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484784"/>
            <a:ext cx="3785820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127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2664296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лету хватает мошек,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Хвостик - тонкие косицы,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Предсказать погоду может, -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Вам знакома эта птица.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9752" y="2982639"/>
            <a:ext cx="4752528" cy="3198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305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Раньше всех из птиц встаёт,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Солнцу песенку поёт,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Всё живое поднимает,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ту птичку называют?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1657" y="2420888"/>
            <a:ext cx="4100686" cy="410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344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64760" cy="2146250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небе осенью курлычут,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собою в небо кличут.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Долго манят нас вдали...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скажите? ...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2852936"/>
            <a:ext cx="5358916" cy="3737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41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10744" cy="6106690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Птица на крыше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Гнездышко вьет -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Домик всех выше,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Счастье несет.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Птенчиков нежно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учить,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безмятежно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небе парить.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Осенней порою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юг улетят,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весною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Вернуться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назад.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908720"/>
            <a:ext cx="3571875" cy="504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925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4840" cy="2290266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плавать и нырять,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небе высоко летать.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скажи через минутку.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за птица? Знаешь? -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2544911"/>
            <a:ext cx="5501960" cy="4126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822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ледяной воде болота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Целый вечер бродит кто-то,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не холодно ни капли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Долговязой грустной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2585467"/>
            <a:ext cx="5915000" cy="396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758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77</Words>
  <Application>Microsoft Office PowerPoint</Application>
  <PresentationFormat>Экран (4:3)</PresentationFormat>
  <Paragraphs>16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Monotype Corsiva</vt:lpstr>
      <vt:lpstr>Times New Roman</vt:lpstr>
      <vt:lpstr>Тема Office</vt:lpstr>
      <vt:lpstr>ЗАГАДКИ О ПЕРЕЛЁТНЫХ ПТИЦАХ</vt:lpstr>
      <vt:lpstr>Отступили снега и метели, Птицы с юга домой прилетели. Кружат, трели разводят певцы. Кто весну прославляет? </vt:lpstr>
      <vt:lpstr>Вместе с этой черной птицей К нам весна в окно стучится. Зимнюю одежду прячь! Кто по пашне скачет?</vt:lpstr>
      <vt:lpstr>На лету хватает мошек, Хвостик - тонкие косицы, Предсказать погоду может, - Вам знакома эта птица. </vt:lpstr>
      <vt:lpstr>Раньше всех из птиц встаёт, Солнцу песенку поёт, Всё живое поднимает, Как ту птичку называют?</vt:lpstr>
      <vt:lpstr>В небе осенью курлычут, За собою в небо кличут. Долго манят нас вдали... Кто скажите? ...</vt:lpstr>
      <vt:lpstr>Птица на крыше Гнездышко вьет - Домик всех выше, Счастье несет. Птенчиков нежно Будет учить, Как безмятежно В небе парить. Осенней порою На юг улетят, Чтобы весною Вернуться назад.</vt:lpstr>
      <vt:lpstr>Может плавать и нырять, В небе высоко летать. Мне скажи через минутку. Что за птица? Знаешь? - </vt:lpstr>
      <vt:lpstr>В ледяной воде болота Целый вечер бродит кто-то, И не холодно ни капли Долговязой грустной </vt:lpstr>
      <vt:lpstr>Всего две буквы знает, В лесу их повторяет.  ***  В чужие гнёзда эта птица, Подбросить яйца мастерица. Ку-ку кричит подружка... А как зовут? ...</vt:lpstr>
      <vt:lpstr>Кто без ног и без свирели Лучше всех выводит трели, Голосистее, нежней? Кто же это? …</vt:lpstr>
      <vt:lpstr>Шипит, гогочет, Ущипнуть меня хочет, Я иду, боюсь, Кто это…</vt:lpstr>
      <vt:lpstr>Что за диво, что за птица, На воде она царица, И окрас ей так подстать, Просто глаз не оторвать.   </vt:lpstr>
      <vt:lpstr>Отлично поиграли!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ПЕРЕЛЁТНЫЕ ПТИЦЫ</dc:title>
  <dc:creator>Администратор</dc:creator>
  <cp:lastModifiedBy>натальяfyyf новокрещенова</cp:lastModifiedBy>
  <cp:revision>18</cp:revision>
  <dcterms:modified xsi:type="dcterms:W3CDTF">2020-04-11T15:43:42Z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6762223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