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9" r:id="rId3"/>
    <p:sldId id="275" r:id="rId4"/>
    <p:sldId id="260" r:id="rId5"/>
    <p:sldId id="262" r:id="rId6"/>
    <p:sldId id="27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CB2449-9E91-46B6-9DEA-2FB89F5C4D82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C2F5A07-100B-47CA-8403-1E4F011DB6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80CFAB-3A54-441D-8542-5379474D64A7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2608E-F69E-4745-84FE-4C19C82B89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E5047-7B1F-4B63-827D-ED4E3FC98B5F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54FA5-811C-4EB4-9F4A-9728102BE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9581E9-4863-4455-AE04-DB0C438FDE8D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2349600-A18B-4250-A59E-4FB4DC2E05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DF8C14-0AD3-45CE-BA05-8F85271CF682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E803F-4FE6-4F77-B21A-8A464C1B3E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E2FDD-7BDE-4F25-BA54-1F439038598C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103E7-EB9D-4FEE-A5BD-0325D63817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B8173E-E6EA-4AAC-936C-DD027495393E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B23CDEF-80A5-424B-8316-73C482B6E4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3829F-C1C2-42AB-8001-40DF518D5713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F18D3D-EA87-4262-B307-3E24340450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46B8D-A825-44EA-AC87-1269A53B08D1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9810D-686A-4334-987F-4A9EDF7D08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45122A-6F31-420E-A87E-7E971546FD2C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654D5-7488-489B-9BC0-5D429EF252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44BC0C-E84C-4638-A3FA-FFAE186F26B0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C9CC4-6A73-4CE4-B26A-C7F797CED0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A87DE6-461E-4E74-BD97-78057456BBE0}" type="datetimeFigureOut">
              <a:rPr lang="ru-RU" smtClean="0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7C56BD-539F-4681-B6CF-6AC727A873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981075"/>
            <a:ext cx="7772400" cy="14700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Monotype Corsiva" pitchFamily="66" charset="0"/>
              </a:rPr>
              <a:t>Урок литературного чтения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Первый букварь.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3636" y="5572140"/>
            <a:ext cx="18430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Тонькина М.В.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76500"/>
            <a:ext cx="61087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69939C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260350"/>
            <a:ext cx="4103688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468313" y="5229225"/>
            <a:ext cx="3529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Monotype Corsiva" pitchFamily="66" charset="0"/>
              </a:rPr>
              <a:t>Иван Фёдоров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068638"/>
            <a:ext cx="4762500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993062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D26EA81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/>
          <a:stretch>
            <a:fillRect/>
          </a:stretch>
        </p:blipFill>
        <p:spPr bwMode="auto">
          <a:xfrm>
            <a:off x="2000232" y="428604"/>
            <a:ext cx="43783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000232" y="5286388"/>
            <a:ext cx="44497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Monotype Corsiva" pitchFamily="66" charset="0"/>
              </a:rPr>
              <a:t>Печатный станок времён Ивана Федорова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857232"/>
            <a:ext cx="4572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Изготовление книги В. И. Вернадского. Типография Паради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47625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500174"/>
            <a:ext cx="357505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231</TotalTime>
  <Words>13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Constantia</vt:lpstr>
      <vt:lpstr>Wingdings 2</vt:lpstr>
      <vt:lpstr>Calibri</vt:lpstr>
      <vt:lpstr>Трек</vt:lpstr>
      <vt:lpstr>Урок литературного чтения Первый букварь.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32</cp:revision>
  <dcterms:created xsi:type="dcterms:W3CDTF">2013-01-20T07:27:37Z</dcterms:created>
  <dcterms:modified xsi:type="dcterms:W3CDTF">2020-04-12T14:00:49Z</dcterms:modified>
</cp:coreProperties>
</file>