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8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5" r:id="rId30"/>
    <p:sldId id="28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B9CB7-5A22-4649-BF2C-339A30AFCF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1E8572-94ED-4AD0-A526-4AEAB00D3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905E-0B32-4E0D-8576-8613256EA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1A51F-697A-4929-A1F5-223C0A048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6802AF-BDBF-450E-BE44-439A89D8DF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EA8AFD-2DD7-45EB-A90A-0B65C8157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1AD07D-66C5-4AA4-93A8-0683A992C4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AD261-A4F7-4F75-BD71-35B4FEB03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98493-87D8-42EF-8479-C9BD60E2B3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04946C-EA19-4347-ABB1-BC4201D8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7FA060-C96F-47C8-A5B4-0D2F6A763F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93D7A74-7161-41A3-93D7-B7F4CBBD1B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00306"/>
            <a:ext cx="72866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latin typeface="Monotype Corsiva" pitchFamily="66" charset="0"/>
              </a:rPr>
              <a:t>Поделки из осенних листьев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643578"/>
            <a:ext cx="2986086" cy="852478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Тонькина М.В.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МБОУ «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Дуденевская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школа»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4818" name="AutoShape 2" descr="Финское исследование разрабатывает технологию обработки листь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9" name="Picture 5" descr="dsc026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7788" y="0"/>
            <a:ext cx="64690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3" name="Picture 5" descr="106684469_yozh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61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7" name="Picture 5" descr="h-8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175"/>
            <a:ext cx="6913562" cy="6913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1" name="Picture 5" descr="12755-umnyy-rebenok-v-astrahani-tehnologiya-mylovareni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9144000" cy="620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5" name="Picture 5" descr="16617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4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9" name="Picture 5" descr="podelki_iz_listev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5348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3" name="Picture 5" descr="leaf-art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8913"/>
            <a:ext cx="6313487" cy="6473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7" name="Picture 5" descr="%D1%80%D1%8B%D0%B1%D0%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8"/>
            <a:ext cx="9144000" cy="6373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9" name="Picture 5" descr="reinde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-47625"/>
            <a:ext cx="7993063" cy="661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3" name="Picture 5" descr="1356021735_3509d2dcf8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"/>
            <a:ext cx="9144000" cy="6813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gallery_9_232_1493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0"/>
            <a:ext cx="6948488" cy="6948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7" name="Picture 5" descr="687474703a2f2f6b617261707973696b2e72752f77702d636f6e74656e742f75706c6f6164732f323031332f30372f617574756d6e312d3336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1625"/>
            <a:ext cx="9144000" cy="6300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1" name="Picture 5" descr="22593-uzor-iz-listev-podel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8100"/>
            <a:ext cx="7740650" cy="6819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5" name="Picture 5" descr="687474703a2f2f776f6d616e6164766963652e72752f73697465732f64656661756c742f66696c65732f706f64656c6b695f697a5f6c69737465763132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9" name="Picture 5" descr="image_3439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13"/>
            <a:ext cx="9144000" cy="6808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3" name="Picture 5" descr="45a08b47-7988-4b68-a48c-a0be3537dbd0-w800-h8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8988"/>
            <a:ext cx="9144000" cy="420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7" name="Picture 5" descr="230291-9c6ea-58958458-m750x740-u634b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-6350"/>
            <a:ext cx="8893175" cy="6675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1" name="Picture 5" descr="95e9ddcf3239fcb36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7463"/>
            <a:ext cx="5132388" cy="6840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5" name="Picture 5" descr="chto-sdelat-iz-listev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3" name="Picture 5" descr="687474703a2f2f7777772e376b617274696e2e72752f696d616765732f61706c696b61636979612d31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5900"/>
            <a:ext cx="9144000" cy="6434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9" name="Picture 5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320675"/>
            <a:ext cx="9251950" cy="628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Picture 5" descr="7f270dba99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191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7" name="Picture 5" descr="img23"/>
          <p:cNvPicPr>
            <a:picLocks noChangeAspect="1" noChangeArrowheads="1"/>
          </p:cNvPicPr>
          <p:nvPr/>
        </p:nvPicPr>
        <p:blipFill>
          <a:blip r:embed="rId2"/>
          <a:srcRect l="9843" t="11157" r="9843" b="9052"/>
          <a:stretch>
            <a:fillRect/>
          </a:stretch>
        </p:blipFill>
        <p:spPr bwMode="auto">
          <a:xfrm>
            <a:off x="179388" y="95250"/>
            <a:ext cx="8964612" cy="6678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1" name="Picture 5" descr="9a989cb097f5ec880f2196ab53c6d3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9144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3db96b405ca35b0d1b7aa9d4883a01f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700"/>
            <a:ext cx="8532813" cy="684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 descr="687474703a2f2f7777772e706f64656c6b692e6c65647962697a6e65732e72752f77702d636f6e74656e742f75706c6f6164732f323031322f30392f3232312e706e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893175" cy="5370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7" name="Picture 5" descr="8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9144000" cy="6186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687474703a2f2f7777772e6d616d616e79612e72752f66696c65732f75392f6172626f6c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5888"/>
            <a:ext cx="5627688" cy="6742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5" name="Picture 5" descr="78022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98475"/>
            <a:ext cx="8964612" cy="565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12</Words>
  <Application>Microsoft Office PowerPoint</Application>
  <PresentationFormat>Экран (4:3)</PresentationFormat>
  <Paragraphs>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Поделки из осенних листьев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Win0</dc:creator>
  <cp:lastModifiedBy>Admin</cp:lastModifiedBy>
  <cp:revision>6</cp:revision>
  <dcterms:created xsi:type="dcterms:W3CDTF">2015-09-17T00:54:31Z</dcterms:created>
  <dcterms:modified xsi:type="dcterms:W3CDTF">2020-04-12T12:34:30Z</dcterms:modified>
</cp:coreProperties>
</file>