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2" r:id="rId4"/>
    <p:sldId id="266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33" autoAdjust="0"/>
    <p:restoredTop sz="86477" autoAdjust="0"/>
  </p:normalViewPr>
  <p:slideViewPr>
    <p:cSldViewPr>
      <p:cViewPr varScale="1">
        <p:scale>
          <a:sx n="63" d="100"/>
          <a:sy n="63" d="100"/>
        </p:scale>
        <p:origin x="-4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6171A-4120-47A4-813E-C3CB8A1684C2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3268C-705C-4C34-B03D-F4C35A864F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030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3268C-705C-4C34-B03D-F4C35A864F9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3943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285860"/>
            <a:ext cx="204311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857232"/>
            <a:ext cx="1761372" cy="1360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1500174"/>
            <a:ext cx="27368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6944816" cy="17526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Над рекой летели птицы: голубь, щука и синица. Сколько птиц? Ответь скорей!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86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Сколько яблок у черты, Столько раз подпрыгни ты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20963"/>
            <a:ext cx="1371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0" y="2620963"/>
            <a:ext cx="1371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20888"/>
            <a:ext cx="1371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143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8496944" cy="655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4509120"/>
            <a:ext cx="3682752" cy="12241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Сколько яблок выросло на березе?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44017"/>
            <a:ext cx="719137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719137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1970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987" y="2313056"/>
            <a:ext cx="2004392" cy="162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69" y="2238783"/>
            <a:ext cx="1771288" cy="1880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109357" cy="1836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00808"/>
            <a:ext cx="197621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727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20" y="2276872"/>
            <a:ext cx="2039888" cy="195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78832"/>
            <a:ext cx="124396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420888"/>
            <a:ext cx="1512168" cy="141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2177988" cy="195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1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33</Words>
  <Application>Microsoft Office PowerPoint</Application>
  <PresentationFormat>Экран (4:3)</PresentationFormat>
  <Paragraphs>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Сколько яблок у черты, Столько раз подпрыгни ты </vt:lpstr>
      <vt:lpstr>Сколько яблок выросло на березе?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Алиса</dc:creator>
  <cp:lastModifiedBy>Алиса</cp:lastModifiedBy>
  <cp:revision>19</cp:revision>
  <dcterms:created xsi:type="dcterms:W3CDTF">2020-03-14T15:34:51Z</dcterms:created>
  <dcterms:modified xsi:type="dcterms:W3CDTF">2020-04-12T14:18:45Z</dcterms:modified>
</cp:coreProperties>
</file>