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0" r:id="rId5"/>
    <p:sldId id="259" r:id="rId6"/>
    <p:sldId id="277" r:id="rId7"/>
    <p:sldId id="263" r:id="rId8"/>
    <p:sldId id="270" r:id="rId9"/>
    <p:sldId id="265" r:id="rId10"/>
    <p:sldId id="268" r:id="rId11"/>
    <p:sldId id="266" r:id="rId12"/>
    <p:sldId id="272" r:id="rId13"/>
    <p:sldId id="273" r:id="rId14"/>
    <p:sldId id="278" r:id="rId15"/>
    <p:sldId id="274" r:id="rId16"/>
    <p:sldId id="275" r:id="rId17"/>
    <p:sldId id="264" r:id="rId18"/>
    <p:sldId id="276" r:id="rId19"/>
    <p:sldId id="279" r:id="rId20"/>
    <p:sldId id="280" r:id="rId21"/>
    <p:sldId id="281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715" y="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77F231-CD41-4289-9540-FEDE436B470C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E28A5AD-1894-46DB-9769-5D93CDCE2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69160"/>
            <a:ext cx="8568952" cy="1656184"/>
          </a:xfrm>
          <a:solidFill>
            <a:srgbClr val="C0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Здоровый образ жизни  и профилактика основных неинфекционных заболеваний.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04665"/>
            <a:ext cx="4485468" cy="4553862"/>
          </a:xfrm>
        </p:spPr>
      </p:pic>
    </p:spTree>
  </p:cSld>
  <p:clrMapOvr>
    <a:masterClrMapping/>
  </p:clrMapOvr>
  <p:transition spd="slow" advTm="7000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ownloads\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" y="-1259"/>
            <a:ext cx="9144436" cy="685925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ownloads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89240"/>
            <a:ext cx="9144000" cy="126876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Хорошие взаимоотношения с людьми.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1\Desktop\ПРОЕКТ\blablabl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577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ПРОЕКТ\img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68952" cy="61206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dirty="0" smtClean="0"/>
              <a:t>Как построить свою индивидуальную систему?</a:t>
            </a:r>
            <a:br>
              <a:rPr lang="ru-RU" sz="3100" dirty="0" smtClean="0"/>
            </a:br>
            <a:r>
              <a:rPr lang="ru-RU" sz="2700" dirty="0" smtClean="0"/>
              <a:t>- чётко сформулировать цель жизни</a:t>
            </a:r>
            <a:br>
              <a:rPr lang="ru-RU" sz="2700" dirty="0" smtClean="0"/>
            </a:br>
            <a:r>
              <a:rPr lang="ru-RU" sz="2700" dirty="0" smtClean="0"/>
              <a:t>-формировать психологическую устойчивость</a:t>
            </a:r>
            <a:br>
              <a:rPr lang="ru-RU" sz="2700" dirty="0" smtClean="0"/>
            </a:br>
            <a:r>
              <a:rPr lang="ru-RU" sz="2700" dirty="0" smtClean="0"/>
              <a:t>-соблюдать правила поведения (различные)</a:t>
            </a:r>
            <a:br>
              <a:rPr lang="ru-RU" sz="2700" dirty="0" smtClean="0"/>
            </a:br>
            <a:r>
              <a:rPr lang="ru-RU" sz="2700" dirty="0" smtClean="0"/>
              <a:t>-вести ЗОЖ</a:t>
            </a:r>
            <a:br>
              <a:rPr lang="ru-RU" sz="2700" dirty="0" smtClean="0"/>
            </a:br>
            <a:r>
              <a:rPr lang="ru-RU" sz="2700" dirty="0" smtClean="0"/>
              <a:t>-получать удовольствие от каждого прожитого дня</a:t>
            </a:r>
            <a:br>
              <a:rPr lang="ru-RU" sz="2700" dirty="0" smtClean="0"/>
            </a:br>
            <a:r>
              <a:rPr lang="ru-RU" sz="2700" dirty="0" smtClean="0"/>
              <a:t>-развивать у себя чувство самоуважения</a:t>
            </a:r>
            <a:br>
              <a:rPr lang="ru-RU" sz="2700" dirty="0" smtClean="0"/>
            </a:br>
            <a:r>
              <a:rPr lang="ru-RU" sz="2700" dirty="0" smtClean="0"/>
              <a:t>-соблюдать режим двигательной активности</a:t>
            </a:r>
            <a:br>
              <a:rPr lang="ru-RU" sz="2700" dirty="0" smtClean="0"/>
            </a:br>
            <a:r>
              <a:rPr lang="ru-RU" sz="2700" dirty="0" smtClean="0"/>
              <a:t>- соблюдать гигиену и правила питания</a:t>
            </a:r>
            <a:br>
              <a:rPr lang="ru-RU" sz="2700" dirty="0" smtClean="0"/>
            </a:br>
            <a:r>
              <a:rPr lang="ru-RU" sz="2700" dirty="0" smtClean="0"/>
              <a:t>- соблюдать режим труда и отдыха</a:t>
            </a:r>
            <a:br>
              <a:rPr lang="ru-RU" sz="2700" dirty="0" smtClean="0"/>
            </a:br>
            <a:r>
              <a:rPr lang="ru-RU" sz="2700" dirty="0" smtClean="0"/>
              <a:t>- ставить достижимые цели, не </a:t>
            </a:r>
            <a:r>
              <a:rPr lang="ru-RU" sz="2700" dirty="0" err="1" smtClean="0"/>
              <a:t>зацикливаться</a:t>
            </a:r>
            <a:r>
              <a:rPr lang="ru-RU" sz="2700" dirty="0" smtClean="0"/>
              <a:t> на неудачах</a:t>
            </a:r>
            <a:br>
              <a:rPr lang="ru-RU" sz="2700" dirty="0" smtClean="0"/>
            </a:br>
            <a:r>
              <a:rPr lang="ru-RU" sz="2700" dirty="0" smtClean="0"/>
              <a:t>- радоваться успехам своим и чужим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myshared.ru/4/192392/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848" y="-9636"/>
            <a:ext cx="9156848" cy="6867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pp.nashaucheba.ru/pars_docs/refs/57/56705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4013" cy="6948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ПРОЕКТ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646"/>
            <a:ext cx="8568952" cy="6318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ootit.ru/wp-content/uploads/2016/07/%D0%BF%D1%80%D0%BE%D1%84%D0%B8%D0%BB%D0%B0%D0%BA%D1%82%D0%B8%D0%BA%D0%B0-%D0%B7%D0%B0%D0%B1%D0%BE%D0%BB%D0%B5%D0%B2%D0%B0%D0%BD%D0%B8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ages.myshared.ru/9/904800/slide_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6525343"/>
            <a:ext cx="8183880" cy="45719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pPr algn="ctr"/>
            <a:endParaRPr lang="ru-RU" sz="32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 spd="slow" advTm="10000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present5.com/presentforday2/20161123/chlo.pptx_images/chlo.pptx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ПРОЕКТ\0011-011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ПРОЕКТ\osnovy-bezopasnosti-jiznedeyatelnosti-i-zdorovyy-obraz-jizni-dlya-detey-invalidovvikipediya-19717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ПРОЕКТ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646"/>
            <a:ext cx="8496944" cy="6318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ПРОЕКТ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97152"/>
            <a:ext cx="9144000" cy="20608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 жизни -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определенный тип жизнедеятельности людей, включающий в себя различные виды деятельности, это поведение людей в повседневной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1\Desktop\ПРОЕКТ\slide_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ПРОЕКТ\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1\Downloads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ownloads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281</TotalTime>
  <Words>23</Words>
  <Application>Microsoft Office PowerPoint</Application>
  <PresentationFormat>Экран (4:3)</PresentationFormat>
  <Paragraphs>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Здоровый образ жизни  и профилактика основных неинфекционных заболеваний.  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 жизни - определенный тип жизнедеятельности людей, включающий в себя различные виды деятельности, это поведение людей в повседневной жизни.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Хорошие взаимоотношения с людьми.</vt:lpstr>
      <vt:lpstr>Презентация PowerPoint</vt:lpstr>
      <vt:lpstr>Как построить свою индивидуальную систему? - чётко сформулировать цель жизни -формировать психологическую устойчивость -соблюдать правила поведения (различные) -вести ЗОЖ -получать удовольствие от каждого прожитого дня -развивать у себя чувство самоуважения -соблюдать режим двигательной активности - соблюдать гигиену и правила питания - соблюдать режим труда и отдыха - ставить достижимые цели, не зацикливаться на неудачах - радоваться успехам своим и чужим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 и профилактика основных неинфекционных заболеваний.</dc:title>
  <dc:creator>1</dc:creator>
  <cp:lastModifiedBy>Пользователь</cp:lastModifiedBy>
  <cp:revision>47</cp:revision>
  <dcterms:created xsi:type="dcterms:W3CDTF">2017-04-11T15:34:46Z</dcterms:created>
  <dcterms:modified xsi:type="dcterms:W3CDTF">2020-04-12T19:20:37Z</dcterms:modified>
</cp:coreProperties>
</file>