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77" autoAdjust="0"/>
  </p:normalViewPr>
  <p:slideViewPr>
    <p:cSldViewPr>
      <p:cViewPr varScale="1">
        <p:scale>
          <a:sx n="59" d="100"/>
          <a:sy n="59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2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703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29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57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66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2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7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79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89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5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7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D820D-01F0-4085-99B2-944D3EBCCD0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2DB3F-1445-4F9D-BC86-B904F2D7F2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1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2736" y="0"/>
            <a:ext cx="11196736" cy="7173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казенное дошкольное образовательное учреждение </a:t>
            </a:r>
            <a:r>
              <a:rPr lang="ru-RU" b="1" dirty="0" err="1"/>
              <a:t>Девицкий</a:t>
            </a:r>
            <a:r>
              <a:rPr lang="ru-RU" b="1" dirty="0"/>
              <a:t> детский сад «Улыбка»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04864"/>
            <a:ext cx="9324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Информационно-исследовательский проект </a:t>
            </a:r>
            <a:endParaRPr lang="ru-RU" b="1" dirty="0" smtClean="0"/>
          </a:p>
          <a:p>
            <a:pPr algn="ctr"/>
            <a:r>
              <a:rPr lang="ru-RU" b="1" dirty="0" smtClean="0"/>
              <a:t>«</a:t>
            </a:r>
            <a:r>
              <a:rPr lang="ru-RU" b="1" dirty="0"/>
              <a:t>Удивительный мир насекомых»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93305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Воспитатель</a:t>
            </a:r>
            <a:endParaRPr lang="ru-RU" dirty="0"/>
          </a:p>
          <a:p>
            <a:r>
              <a:rPr lang="ru-RU" b="1" dirty="0" err="1"/>
              <a:t>Щекланова</a:t>
            </a:r>
            <a:r>
              <a:rPr lang="ru-RU" b="1" dirty="0"/>
              <a:t> Ж.В.</a:t>
            </a:r>
            <a:endParaRPr lang="ru-RU" dirty="0"/>
          </a:p>
          <a:p>
            <a:r>
              <a:rPr lang="ru-RU" b="1" dirty="0"/>
              <a:t>Группа «Пчелки»</a:t>
            </a: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180528" y="6165304"/>
            <a:ext cx="9505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.Девица 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1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586039"/>
              </p:ext>
            </p:extLst>
          </p:nvPr>
        </p:nvGraphicFramePr>
        <p:xfrm>
          <a:off x="593558" y="2060849"/>
          <a:ext cx="7956884" cy="352839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55417"/>
                <a:gridCol w="6101467"/>
              </a:tblGrid>
              <a:tr h="3528392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Пальчиковые игры «Пчелки», «Улитка», «Улей», «Сороконожка», Божья коровка», «Светлячок-червячок», «Бабочка»;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Подвижная игра «Мед и пчелы», «Паук и мухи»;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Артикуляционная гимнастика «Оса»;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Гимнастика для глаз «Стрекоза»;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Релаксация под звуки природы;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Физкультминутка «Сороконожка»;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Игра-перевоплощение «Если бы ты был бабочкой»;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Зарядка для язычка «Цветы и насекомые», «Летняя прогулка»;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Стихи с движениями «Прогулка»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15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92480" cy="6857999"/>
          </a:xfrm>
        </p:spPr>
        <p:txBody>
          <a:bodyPr>
            <a:normAutofit fontScale="90000"/>
          </a:bodyPr>
          <a:lstStyle/>
          <a:p>
            <a:pPr marL="977900" algn="l"/>
            <a: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dirty="0" smtClean="0"/>
              <a:t>                                   </a:t>
            </a:r>
            <a:r>
              <a:rPr lang="ru-RU" sz="2200" b="1" dirty="0" smtClean="0"/>
              <a:t>Работа </a:t>
            </a:r>
            <a:r>
              <a:rPr lang="ru-RU" sz="2200" b="1" dirty="0"/>
              <a:t>с </a:t>
            </a:r>
            <a:r>
              <a:rPr lang="ru-RU" sz="2200" b="1" dirty="0" smtClean="0"/>
              <a:t>родителями</a:t>
            </a:r>
            <a:br>
              <a:rPr lang="ru-RU" sz="22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Поместить </a:t>
            </a:r>
            <a:r>
              <a:rPr lang="ru-RU" sz="2200" dirty="0"/>
              <a:t>в уголок для родителей тему и задачи проекта.</a:t>
            </a:r>
            <a:br>
              <a:rPr lang="ru-RU" sz="2200" dirty="0"/>
            </a:br>
            <a:r>
              <a:rPr lang="ru-RU" sz="2200" dirty="0"/>
              <a:t>Привлечь родителей в создании </a:t>
            </a:r>
            <a:r>
              <a:rPr lang="ru-RU" sz="2200" dirty="0" smtClean="0"/>
              <a:t>предметно-пространственной</a:t>
            </a:r>
            <a:br>
              <a:rPr lang="ru-RU" sz="2200" dirty="0" smtClean="0"/>
            </a:br>
            <a:r>
              <a:rPr lang="ru-RU" sz="2200" dirty="0" smtClean="0"/>
              <a:t> среды </a:t>
            </a:r>
            <a:r>
              <a:rPr lang="ru-RU" sz="2200" dirty="0"/>
              <a:t>группе (книги, картинки, стихи, загадки о насекомых).</a:t>
            </a:r>
            <a:br>
              <a:rPr lang="ru-RU" sz="2200" dirty="0"/>
            </a:br>
            <a:r>
              <a:rPr lang="ru-RU" sz="2200" dirty="0"/>
              <a:t>Оформление информационного стенда.</a:t>
            </a:r>
            <a:br>
              <a:rPr lang="ru-RU" sz="2200" dirty="0"/>
            </a:br>
            <a:r>
              <a:rPr lang="ru-RU" sz="2200" dirty="0"/>
              <a:t>Проведение консультации по темам: </a:t>
            </a:r>
            <a:br>
              <a:rPr lang="ru-RU" sz="2200" dirty="0"/>
            </a:br>
            <a:r>
              <a:rPr lang="ru-RU" sz="2200" dirty="0"/>
              <a:t>«Что читать детям о насекомых»;</a:t>
            </a:r>
            <a:br>
              <a:rPr lang="ru-RU" sz="2200" dirty="0"/>
            </a:br>
            <a:r>
              <a:rPr lang="ru-RU" sz="2200" dirty="0"/>
              <a:t>«Как учить с детьми стихи дома»;</a:t>
            </a:r>
            <a:br>
              <a:rPr lang="ru-RU" sz="2200" dirty="0"/>
            </a:br>
            <a:r>
              <a:rPr lang="ru-RU" sz="2200" dirty="0"/>
              <a:t>«Расскажите о насекомых»;</a:t>
            </a:r>
            <a:br>
              <a:rPr lang="ru-RU" sz="2200" dirty="0"/>
            </a:br>
            <a:r>
              <a:rPr lang="ru-RU" sz="2200" dirty="0"/>
              <a:t>«На природу с ребенком».</a:t>
            </a:r>
            <a:br>
              <a:rPr lang="ru-RU" sz="2200" dirty="0"/>
            </a:br>
            <a:r>
              <a:rPr lang="ru-RU" sz="2200" dirty="0"/>
              <a:t>Наблюдение за насекомыми во время семейных прогулок.</a:t>
            </a:r>
            <a:br>
              <a:rPr lang="ru-RU" sz="2200" dirty="0"/>
            </a:br>
            <a:r>
              <a:rPr lang="ru-RU" sz="2200" dirty="0"/>
              <a:t>Изготовление </a:t>
            </a:r>
            <a:r>
              <a:rPr lang="ru-RU" sz="2200" dirty="0" err="1"/>
              <a:t>лэпбука</a:t>
            </a:r>
            <a:r>
              <a:rPr lang="ru-RU" sz="2200" dirty="0"/>
              <a:t> «Насекомые».</a:t>
            </a:r>
            <a:br>
              <a:rPr lang="ru-RU" sz="2200" dirty="0"/>
            </a:br>
            <a:r>
              <a:rPr lang="ru-RU" sz="2200" dirty="0"/>
              <a:t>Оформление альбома «Удивительный мир насекомых»</a:t>
            </a:r>
            <a:br>
              <a:rPr lang="ru-RU" sz="2200" dirty="0"/>
            </a:br>
            <a:r>
              <a:rPr lang="ru-RU" sz="2200" dirty="0"/>
              <a:t>Оформление папки – передвижки «Скороговорки, </a:t>
            </a:r>
            <a:r>
              <a:rPr lang="ru-RU" sz="2200" dirty="0" err="1"/>
              <a:t>чистоговорки</a:t>
            </a:r>
            <a:r>
              <a:rPr lang="ru-RU" sz="2200" dirty="0"/>
              <a:t>, пальчиковые игры, стихи для развития речи» на тему: «Насекомые».</a:t>
            </a:r>
            <a:br>
              <a:rPr lang="ru-RU" sz="2200" dirty="0"/>
            </a:br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1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92480" cy="6857999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III</a:t>
            </a:r>
            <a:r>
              <a:rPr lang="ru-RU" sz="2400" dirty="0" smtClean="0"/>
              <a:t>. </a:t>
            </a:r>
            <a:r>
              <a:rPr lang="ru-RU" sz="2400" b="1" dirty="0"/>
              <a:t>Заключительный этап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>(</a:t>
            </a:r>
            <a:r>
              <a:rPr lang="ru-RU" sz="2400" b="1" dirty="0"/>
              <a:t>результаты проектной деятельности</a:t>
            </a:r>
            <a:r>
              <a:rPr lang="ru-RU" sz="2400" b="1" dirty="0" smtClean="0"/>
              <a:t>).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Продукт проектной деятельности</a:t>
            </a:r>
            <a:r>
              <a:rPr lang="ru-RU" sz="2400" dirty="0" smtClean="0"/>
              <a:t>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альбом </a:t>
            </a:r>
            <a:r>
              <a:rPr lang="ru-RU" sz="2400" dirty="0"/>
              <a:t>«Удивительный мир насекомых</a:t>
            </a:r>
            <a:r>
              <a:rPr lang="ru-RU" sz="2400" dirty="0" smtClean="0"/>
              <a:t>»,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мультимедийная </a:t>
            </a:r>
            <a:r>
              <a:rPr lang="ru-RU" sz="2400" dirty="0"/>
              <a:t>презентация</a:t>
            </a:r>
            <a:r>
              <a:rPr lang="ru-RU" sz="2400" dirty="0" smtClean="0"/>
              <a:t>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67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 fontScale="90000"/>
          </a:bodyPr>
          <a:lstStyle/>
          <a:p>
            <a:pPr marL="801688" algn="l"/>
            <a: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 smtClean="0"/>
              <a:t>                         </a:t>
            </a:r>
            <a:br>
              <a:rPr lang="ru-RU" sz="3100" b="1" u="sng" dirty="0" smtClean="0"/>
            </a:br>
            <a:r>
              <a:rPr lang="ru-RU" sz="3100" b="1" dirty="0"/>
              <a:t> </a:t>
            </a:r>
            <a:r>
              <a:rPr lang="ru-RU" sz="3100" b="1" dirty="0" smtClean="0"/>
              <a:t>                       </a:t>
            </a:r>
            <a:r>
              <a:rPr lang="ru-RU" sz="3100" b="1" u="sng" dirty="0" smtClean="0"/>
              <a:t>Выводы </a:t>
            </a:r>
            <a:r>
              <a:rPr lang="ru-RU" sz="3100" b="1" u="sng" dirty="0"/>
              <a:t>по проекту</a:t>
            </a:r>
            <a:r>
              <a:rPr lang="ru-RU" sz="3100" b="1" u="sng" dirty="0" smtClean="0"/>
              <a:t>:</a:t>
            </a:r>
            <a:br>
              <a:rPr lang="ru-RU" sz="3100" b="1" u="sng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</a:t>
            </a:r>
            <a:r>
              <a:rPr lang="ru-RU" sz="2000" dirty="0" smtClean="0"/>
              <a:t> </a:t>
            </a:r>
            <a:r>
              <a:rPr lang="ru-RU" sz="2200" dirty="0" smtClean="0"/>
              <a:t>Реализация </a:t>
            </a:r>
            <a:r>
              <a:rPr lang="ru-RU" sz="2200" dirty="0"/>
              <a:t>данного проекта </a:t>
            </a:r>
            <a:r>
              <a:rPr lang="ru-RU" sz="2200" dirty="0" smtClean="0"/>
              <a:t>научила</a:t>
            </a:r>
            <a:br>
              <a:rPr lang="ru-RU" sz="2200" dirty="0" smtClean="0"/>
            </a:br>
            <a:r>
              <a:rPr lang="ru-RU" sz="2200" dirty="0" smtClean="0"/>
              <a:t> дошкольников сравнивать</a:t>
            </a:r>
            <a:r>
              <a:rPr lang="ru-RU" sz="2200" dirty="0"/>
              <a:t>, анализировать, делать выводы. </a:t>
            </a:r>
            <a:br>
              <a:rPr lang="ru-RU" sz="2200" dirty="0"/>
            </a:br>
            <a:r>
              <a:rPr lang="ru-RU" sz="2200" dirty="0" smtClean="0"/>
              <a:t> - Дети </a:t>
            </a:r>
            <a:r>
              <a:rPr lang="ru-RU" sz="2200" dirty="0"/>
              <a:t>приобрели новый опыт поисково-исследовательской деятельности. </a:t>
            </a:r>
            <a:br>
              <a:rPr lang="ru-RU" sz="2200" dirty="0"/>
            </a:br>
            <a:r>
              <a:rPr lang="ru-RU" sz="2200" dirty="0" smtClean="0"/>
              <a:t>- В </a:t>
            </a:r>
            <a:r>
              <a:rPr lang="ru-RU" sz="2200" dirty="0"/>
              <a:t>процессе работы над проектом дошкольники рассматривали насекомых, изучали их строение, развитие и особенности. Они познакомились с загадочным миром насекомых. </a:t>
            </a:r>
            <a:br>
              <a:rPr lang="ru-RU" sz="2200" dirty="0"/>
            </a:br>
            <a:r>
              <a:rPr lang="ru-RU" sz="2200" dirty="0" smtClean="0"/>
              <a:t>- На </a:t>
            </a:r>
            <a:r>
              <a:rPr lang="ru-RU" sz="2200" dirty="0"/>
              <a:t>основании проведенных исследований дети пришли к выводу: необходимо сохранять и бережно относиться к насекомым. Благодаря проведенной работе, наши дети осознанно могут ответить на вопрос, почему необходимо бережно относиться к насекомым.</a:t>
            </a:r>
            <a:br>
              <a:rPr lang="ru-RU" sz="2200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2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 fontScale="90000"/>
          </a:bodyPr>
          <a:lstStyle/>
          <a:p>
            <a:pPr marL="625475" indent="96838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- Во </a:t>
            </a:r>
            <a:r>
              <a:rPr lang="ru-RU" sz="2200" dirty="0"/>
              <a:t>время реализации проекта дети знакомились с рассказами, разучивали стихи и песни, составляли собственные рассказы по картинкам, благодаря чему у них обогатился словарный запас, который они активно используют в повседневной жизни.</a:t>
            </a:r>
            <a:br>
              <a:rPr lang="ru-RU" sz="2200" dirty="0"/>
            </a:br>
            <a:r>
              <a:rPr lang="ru-RU" sz="2200" dirty="0" smtClean="0"/>
              <a:t>- В </a:t>
            </a:r>
            <a:r>
              <a:rPr lang="ru-RU" sz="2200" dirty="0"/>
              <a:t>процессе игры у детей развивались память, логическое мышление, речь, внимание, у них воспитывалось чувство товарищества, уважение к партнерам и соперникам.</a:t>
            </a:r>
            <a:br>
              <a:rPr lang="ru-RU" sz="2200" dirty="0"/>
            </a:br>
            <a:r>
              <a:rPr lang="ru-RU" sz="2200" dirty="0" smtClean="0"/>
              <a:t>- Выявлена </a:t>
            </a:r>
            <a:r>
              <a:rPr lang="ru-RU" sz="2200" dirty="0"/>
              <a:t>тенденция активного участия родителей в реализации проекта и заинтересованности в процессе.</a:t>
            </a:r>
            <a:br>
              <a:rPr lang="ru-RU" sz="2200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0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/>
          </a:bodyPr>
          <a:lstStyle/>
          <a:p>
            <a:pPr marL="625475" indent="96838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118012"/>
            <a:ext cx="4991260" cy="34289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14" y="404664"/>
            <a:ext cx="5148507" cy="32153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933056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ООД по рисованию «удивительный мир насекомых (стрекоза, бабочка, кузнечик на выбор);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2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/>
          </a:bodyPr>
          <a:lstStyle/>
          <a:p>
            <a:pPr marL="625475" indent="96838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98" y="3192007"/>
            <a:ext cx="4379978" cy="328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7" y="764704"/>
            <a:ext cx="5233303" cy="3672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1400579"/>
            <a:ext cx="2816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Конкурс </a:t>
            </a:r>
          </a:p>
          <a:p>
            <a:r>
              <a:rPr lang="ru-RU" sz="2400" dirty="0" smtClean="0"/>
              <a:t> рисунков </a:t>
            </a:r>
            <a:r>
              <a:rPr lang="ru-RU" sz="2400" dirty="0"/>
              <a:t>«насекомые» </a:t>
            </a:r>
            <a:endParaRPr lang="ru-RU" sz="2400" dirty="0" smtClean="0"/>
          </a:p>
          <a:p>
            <a:r>
              <a:rPr lang="ru-RU" sz="2400" dirty="0" smtClean="0"/>
              <a:t>на асфальте.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76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/>
          </a:bodyPr>
          <a:lstStyle/>
          <a:p>
            <a:pPr marL="625475" indent="96838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06" y="4149080"/>
            <a:ext cx="3611893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5628117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532440" cy="6857999"/>
          </a:xfrm>
        </p:spPr>
        <p:txBody>
          <a:bodyPr>
            <a:normAutofit/>
          </a:bodyPr>
          <a:lstStyle/>
          <a:p>
            <a:pPr marL="625475" indent="96838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79" y="1700808"/>
            <a:ext cx="7078767" cy="4880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632"/>
            <a:ext cx="343868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273050"/>
            <a: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dirty="0" smtClean="0"/>
              <a:t>    </a:t>
            </a:r>
            <a:r>
              <a:rPr lang="ru-RU" sz="2000" b="1" u="sng" dirty="0" smtClean="0"/>
              <a:t> </a:t>
            </a:r>
            <a:br>
              <a:rPr lang="ru-RU" sz="2000" b="1" u="sng" dirty="0" smtClean="0"/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>Участники проекта:</a:t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</a:rPr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/>
              <a:t> </a:t>
            </a:r>
            <a:r>
              <a:rPr lang="ru-RU" sz="2000" kern="1200" dirty="0" smtClean="0">
                <a:solidFill>
                  <a:schemeClr val="tx1"/>
                </a:solidFill>
                <a:effectLst/>
              </a:rPr>
              <a:t>Воспитанники старшей группы «Пчелки», воспитатели,</a:t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kern="1200" dirty="0" smtClean="0">
                <a:solidFill>
                  <a:schemeClr val="tx1"/>
                </a:solidFill>
                <a:effectLst/>
              </a:rPr>
              <a:t> родители, музыкальный руководитель.</a:t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>Актуальность темы</a:t>
            </a:r>
            <a:r>
              <a:rPr lang="ru-RU" sz="2000" b="1" kern="1200" dirty="0" smtClean="0">
                <a:solidFill>
                  <a:schemeClr val="tx1"/>
                </a:solidFill>
                <a:effectLst/>
              </a:rPr>
              <a:t>:</a:t>
            </a:r>
            <a:br>
              <a:rPr lang="ru-RU" sz="2000" b="1" kern="1200" dirty="0" smtClean="0">
                <a:solidFill>
                  <a:schemeClr val="tx1"/>
                </a:solidFill>
                <a:effectLst/>
              </a:rPr>
            </a:br>
            <a:endParaRPr lang="ru-RU" sz="2000" kern="1200" dirty="0" smtClean="0">
              <a:solidFill>
                <a:schemeClr val="tx1"/>
              </a:solidFill>
              <a:effectLst/>
            </a:endParaRPr>
          </a:p>
          <a:p>
            <a:pPr algn="l"/>
            <a:r>
              <a:rPr lang="ru-RU" sz="2000" kern="1200" dirty="0" smtClean="0">
                <a:solidFill>
                  <a:schemeClr val="tx1"/>
                </a:solidFill>
                <a:effectLst/>
              </a:rPr>
              <a:t>      В дошкольном возрасте дети активно познают окружающий мир. Их очень увлекает все, что происходит вокруг. Они все время задают вопросы: кто это? какой? для чего? почему? про жучков, бабочек, муравьев, и пытаются сами найти ответ, рассматривая и собирая их.</a:t>
            </a:r>
          </a:p>
          <a:p>
            <a:r>
              <a:rPr lang="ru-RU" sz="2000" kern="1200" dirty="0" smtClean="0">
                <a:solidFill>
                  <a:schemeClr val="tx1"/>
                </a:solidFill>
                <a:effectLst/>
              </a:rPr>
              <a:t>     Участие дошкольников в проекте позволит сформировать представление о насекомых, их пользе или вреде; развивать творческие способности и поисково-исследовательскую деятельность.</a:t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>Цель проекта:</a:t>
            </a:r>
            <a:r>
              <a:rPr lang="ru-RU" sz="2000" b="1" kern="1200" dirty="0" smtClean="0">
                <a:solidFill>
                  <a:schemeClr val="tx1"/>
                </a:solidFill>
                <a:effectLst/>
              </a:rPr>
              <a:t> </a:t>
            </a:r>
            <a:br>
              <a:rPr lang="ru-RU" sz="2000" b="1" kern="1200" dirty="0" smtClean="0">
                <a:solidFill>
                  <a:schemeClr val="tx1"/>
                </a:solidFill>
                <a:effectLst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kern="1200" dirty="0" smtClean="0">
                <a:solidFill>
                  <a:schemeClr val="tx1"/>
                </a:solidFill>
                <a:effectLst/>
              </a:rPr>
              <a:t>формирование у детей общих представлений о строении и многообразии насекомых.</a:t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r>
              <a:rPr lang="ru-RU" sz="2000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kern="1200" dirty="0" smtClean="0">
                <a:solidFill>
                  <a:schemeClr val="tx1"/>
                </a:solidFill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16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</a:rPr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</a:rPr>
              <a:t>Задачи проекта:</a:t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</a:rPr>
            </a:b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</a:rPr>
              <a:t>Расширить и систематизировать знаний детей о насекомых, их строении, местах обитания, характерных особенностях;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</a:rPr>
              <a:t>Развивать умение делать выводы, устанавливая причинно-следственные связи между объектами живой природы;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</a:rPr>
              <a:t>Воспитать бережного отношения к природе.</a:t>
            </a:r>
            <a:endParaRPr lang="ru-RU" sz="2000" dirty="0" smtClean="0">
              <a:effectLst/>
            </a:endParaRPr>
          </a:p>
          <a:p>
            <a:pPr marL="342900" indent="-342900" algn="just" rtl="0" eaLnBrk="1" latinLnBrk="0" hangingPunct="1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</a:rPr>
              <a:t>Развивать эмоциональную отзывчивость;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dirty="0"/>
              <a:t>Р</a:t>
            </a:r>
            <a:r>
              <a:rPr lang="ru-RU" sz="2000" kern="1200" dirty="0" smtClean="0">
                <a:solidFill>
                  <a:schemeClr val="tx1"/>
                </a:solidFill>
                <a:effectLst/>
              </a:rPr>
              <a:t>азвивать коммуникативные навыки;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dirty="0"/>
              <a:t>Ф</a:t>
            </a:r>
            <a:r>
              <a:rPr lang="ru-RU" sz="2000" kern="1200" dirty="0" smtClean="0">
                <a:solidFill>
                  <a:schemeClr val="tx1"/>
                </a:solidFill>
                <a:effectLst/>
              </a:rPr>
              <a:t>ормировать навыки исследовательской деятельности;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dirty="0"/>
              <a:t>З</a:t>
            </a:r>
            <a:r>
              <a:rPr lang="ru-RU" sz="2000" kern="1200" dirty="0" smtClean="0">
                <a:solidFill>
                  <a:schemeClr val="tx1"/>
                </a:solidFill>
                <a:effectLst/>
              </a:rPr>
              <a:t>акреплять представление о том, что в природе нет «ненужных» созданий, в ней всё целесообразно, всё находится в великом равновесии: вредные с нашей точки зрения насекомые являются пищей для птиц и некоторых животных, которые, в свою очередь, тоже играют роль в эволюции планеты.</a:t>
            </a:r>
            <a:endParaRPr lang="ru-RU" sz="2000" dirty="0" smtClean="0">
              <a:effectLst/>
            </a:endParaRPr>
          </a:p>
          <a:p>
            <a:pPr marL="342900" indent="-342900" algn="l" rtl="0" eaLnBrk="1" latinLnBrk="0" hangingPunct="1">
              <a:buFont typeface="Arial" pitchFamily="34" charset="0"/>
              <a:buChar char="•"/>
            </a:pPr>
            <a:r>
              <a:rPr lang="ru-RU" sz="2000" dirty="0" smtClean="0"/>
              <a:t>Р</a:t>
            </a:r>
            <a:r>
              <a:rPr lang="ru-RU" sz="2000" kern="1200" dirty="0" smtClean="0">
                <a:solidFill>
                  <a:schemeClr val="tx1"/>
                </a:solidFill>
                <a:effectLst/>
              </a:rPr>
              <a:t>азвить творческих способности, речь, мышление.</a:t>
            </a:r>
            <a:endParaRPr lang="ru-RU" sz="2000" dirty="0" smtClean="0">
              <a:effectLst/>
            </a:endParaRPr>
          </a:p>
          <a:p>
            <a:pPr algn="l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03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Вид проекта:</a:t>
            </a:r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групповой (коллективный). </a:t>
            </a:r>
            <a:b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2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Длительность:</a:t>
            </a:r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среднесрочный (май).</a:t>
            </a:r>
            <a:b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2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Тип проекта:</a:t>
            </a:r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информационно-исследовательский.</a:t>
            </a:r>
            <a:b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2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Ожидаемый результат:</a:t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2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Сформированная база знаний у детей о мире насекомых.</a:t>
            </a: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Формирование интереса к насекомым и бережное отношение к ним.</a:t>
            </a: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Формирование представления о взаимосвязи деятельности человека и окружающей среды, в том числе насекомых</a:t>
            </a: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Развитие умения рассуждать, наблюдать.</a:t>
            </a: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Развитие речи у детей, активного словаря.</a:t>
            </a:r>
          </a:p>
          <a:p>
            <a:pPr lvl="0" algn="l"/>
            <a:r>
              <a:rPr lang="ru-RU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Формирование у детей интереса к экспериментальной деятельности.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5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5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92480" cy="6857999"/>
          </a:xfrm>
        </p:spPr>
        <p:txBody>
          <a:bodyPr>
            <a:normAutofit fontScale="90000"/>
          </a:bodyPr>
          <a:lstStyle/>
          <a:p>
            <a: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Этапы реализации проекта:</a:t>
            </a:r>
            <a:br>
              <a:rPr lang="ru-RU" sz="20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0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lvl="0"/>
            <a:r>
              <a:rPr lang="en-US" sz="20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</a:t>
            </a:r>
            <a:r>
              <a:rPr lang="ru-RU" sz="20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Подготовительный (организационный) этап:</a:t>
            </a:r>
            <a:br>
              <a:rPr lang="ru-RU" sz="20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ru-RU" sz="20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marL="1074738" lvl="0" indent="-352425" algn="l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Определение темы проекта;</a:t>
            </a:r>
          </a:p>
          <a:p>
            <a:pPr marL="1074738" lvl="0" indent="-352425" algn="l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Формулировка цели и определение задач;</a:t>
            </a:r>
          </a:p>
          <a:p>
            <a:pPr marL="1074738" lvl="0" indent="-352425" algn="l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Подбор материалов по теме проекта (подбор наглядных материалов: фото –</a:t>
            </a:r>
            <a:b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и видео материалов, мультимедийных презентаций, тематических картин и иллюстраций о насекомых, игрушек; подбор художественной и энциклопедической литературы, предварительно чтение рассказов, стихов, загадок по теме проекта и т.п.; подготовка материалов для организации продуктивной и познавательно исследовательской деятельности: материалы для изготовления журналов, книжек-самоделок по теме проекта; материалы для изготовления творческих работ по теме проекта (картинки, трафареты, краски, глина, пластилин) и т.п.).</a:t>
            </a:r>
          </a:p>
          <a:p>
            <a:pPr marL="1074738" lvl="0" indent="-352425" algn="l">
              <a:buFont typeface="Arial" pitchFamily="34" charset="0"/>
              <a:buChar char="•"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Составление плана основного этапа проекта. </a:t>
            </a:r>
          </a:p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8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.Основной этап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2667"/>
              </p:ext>
            </p:extLst>
          </p:nvPr>
        </p:nvGraphicFramePr>
        <p:xfrm>
          <a:off x="539552" y="2060848"/>
          <a:ext cx="7848872" cy="374904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411209"/>
                <a:gridCol w="54376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Образовательные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Планируемая деятельность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Социально-коммуникативное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>
                          <a:effectLst/>
                        </a:rPr>
                        <a:t>- Формирование основ безопасного поведения в природе: беседы с детьми на темы: «Осы и пчелы», «Держитесь подальше от гусениц», «Живые опасности», «Правила поведения при встрече с опасными насекомыми», «Почему нельзя ловить бабочек»;</a:t>
                      </a:r>
                    </a:p>
                    <a:p>
                      <a:pPr lvl="0"/>
                      <a:r>
                        <a:rPr lang="ru-RU" sz="1800" kern="1200" dirty="0" smtClean="0">
                          <a:effectLst/>
                        </a:rPr>
                        <a:t>- Воспитание бережного отношения к природе: ООД «Путешествие в царство насекомых»</a:t>
                      </a:r>
                    </a:p>
                    <a:p>
                      <a:pPr lvl="0"/>
                      <a:r>
                        <a:rPr lang="ru-RU" sz="1800" kern="1200" dirty="0" smtClean="0">
                          <a:effectLst/>
                        </a:rPr>
                        <a:t>- Составление рассказов о насекомых.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-</a:t>
                      </a:r>
                      <a:r>
                        <a:rPr lang="ru-RU" sz="1800" kern="1200" baseline="0" dirty="0" smtClean="0">
                          <a:effectLst/>
                        </a:rPr>
                        <a:t> </a:t>
                      </a:r>
                      <a:r>
                        <a:rPr lang="ru-RU" sz="1800" kern="1200" dirty="0" err="1" smtClean="0">
                          <a:effectLst/>
                        </a:rPr>
                        <a:t>Логоритмическое</a:t>
                      </a:r>
                      <a:r>
                        <a:rPr lang="ru-RU" sz="1800" kern="1200" dirty="0" smtClean="0">
                          <a:effectLst/>
                        </a:rPr>
                        <a:t> упражнение «Дружные муравьи» (с музыкальным сопровождением).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43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76474"/>
              </p:ext>
            </p:extLst>
          </p:nvPr>
        </p:nvGraphicFramePr>
        <p:xfrm>
          <a:off x="539552" y="404665"/>
          <a:ext cx="7956884" cy="6120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55417"/>
                <a:gridCol w="6101467"/>
              </a:tblGrid>
              <a:tr h="6120680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Дидактическая игры: «Посчитай точки у божьей коровки», «Бабочка и цветок», «Нелепицы», «Найди лишнего», «Бабочка», «Сложи картинку», «Часть – целое», «Карточная викторина», «Лабиринт « Друзья спешат на день рождения к паучку»», «Найди 10 отличий», «Лото «Насекомое»»;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Просмотр видео – фото-сюжетов, мультимедийных презентаций, иллюстраций на тему «Насекомые», «Строение и развитие насекомых»;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Знакомство с видовым разнообразием насекомых (строение, место обитания, жизнедеятельности и т.д.);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Наблюдение за насекомыми на участке детского сада;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Просмотр и обсуждение мультфильма «Муха-Цокотуха»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К.Чуковского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Конструирование (оригами «Бабочка», «Кузнечик», «Жук»)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ООД «Насекомые»;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Рассматривание иллюстраций на тему: «Насекомые», чтение познавательной информации о каждом насекомом, выполнение развивающих заданий, проведение ООД (Дидактический материал «Насекомые 1», «Насекомые 2» Светлана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Вохринцева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Изд. «Страна фантазий»)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7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53156"/>
              </p:ext>
            </p:extLst>
          </p:nvPr>
        </p:nvGraphicFramePr>
        <p:xfrm>
          <a:off x="593558" y="2060848"/>
          <a:ext cx="7956884" cy="381642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55417"/>
                <a:gridCol w="6101467"/>
              </a:tblGrid>
              <a:tr h="3816423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Художественно-эстетическое развитие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ООД по рисованию «удивительный мир насекомых (стрекоза, бабочка, кузнечик на выбор);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ООД по лепке «Бабочка на листочке»;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ООД по аппликации «Бабочки летают, бабочки порхают…»;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Рисование по трафарету;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Конкурс рисунков «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нисекомые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на асфальте;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Изготовление бабочек из бумаги, оформление ими клумбы;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Пение песен и частушек о насекомых;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Прослушивание музыкальных произведений о насекомых: «Полет шмеля» Н. Римского-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Корсакового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Изготовление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лэпбука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«Насекомые».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0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ru-RU" sz="2200" b="1" u="sng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dirty="0" smtClean="0"/>
              <a:t>   </a:t>
            </a:r>
            <a:r>
              <a:rPr lang="ru-RU" sz="2200" b="1" u="sng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952730"/>
              </p:ext>
            </p:extLst>
          </p:nvPr>
        </p:nvGraphicFramePr>
        <p:xfrm>
          <a:off x="593558" y="1772816"/>
          <a:ext cx="7956884" cy="439248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55417"/>
                <a:gridCol w="6101467"/>
              </a:tblGrid>
              <a:tr h="4392487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Речевое развитие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Дидактическая игры: «Что есть, чего нет», «Как передвигаются насекомые», «Чем питаются насекомые»; «Назови насекомое по описанию»;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Разучивание стихов, загадок, скороговорок, пословиц, песен, частушек о насекомых;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Составление описательных загадок про насекомых;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Чтение стихов, рассказов,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потешек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рифмовок о насекомых;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ООД «Бабочка»;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Сочинение стихов и сказок о насекомых.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Чтение произведений: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-К. Чуковского «Муха-цокотуха», «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Тараканище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»,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-Д. Мамин-Сибиряк «Сказка про Комара Комаровича — длинный нос и мохнатого Мишу — короткий хвост»,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-В. Зотов из книги «Лесная мозаика», басня И. Крылова «Стрекоза и муравей»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615</Words>
  <Application>Microsoft Office PowerPoint</Application>
  <PresentationFormat>Экран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          Участники проекта:   Воспитанники старшей группы «Пчелки», воспитатели,  родители, музыкальный руководитель.  Актуальность темы:        В дошкольном возрасте дети активно познают окружающий мир. Их очень увлекает все, что происходит вокруг. Они все время задают вопросы: кто это? какой? для чего? почему? про жучков, бабочек, муравьев, и пытаются сами найти ответ, рассматривая и собирая их.      Участие дошкольников в проекте позволит сформировать представление о насекомых, их пользе или вреде; развивать творческие способности и поисково-исследовательскую деятельность.  Цель проекта:   формирование у детей общих представлений о строении и многообразии насекомых.  </vt:lpstr>
      <vt:lpstr>  Задачи проекта:  Расширить и систематизировать знаний детей о насекомых, их строении, местах обитания, характерных особенностях; Развивать умение делать выводы, устанавливая причинно-следственные связи между объектами живой природы; Воспитать бережного отношения к природе. Развивать эмоциональную отзывчивость; Развивать коммуникативные навыки; Формировать навыки исследовательской деятельности; Закреплять представление о том, что в природе нет «ненужных» созданий, в ней всё целесообразно, всё находится в великом равновесии: вредные с нашей точки зрения насекомые являются пищей для птиц и некоторых животных, которые, в свою очередь, тоже играют роль в эволюции планеты. Развить творческих способности, речь, мышление. </vt:lpstr>
      <vt:lpstr>           Вид проекта: групповой (коллективный).   Длительность: среднесрочный (май).  Тип проекта: информационно-исследовательский.  Ожидаемый результат:  Сформированная база знаний у детей о мире насекомых. Формирование интереса к насекомым и бережное отношение к ним. Формирование представления о взаимосвязи деятельности человека и окружающей среды, в том числе насекомых Развитие умения рассуждать, наблюдать. Развитие речи у детей, активного словаря. Формирование у детей интереса к экспериментальной деятельности. </vt:lpstr>
      <vt:lpstr>       Этапы реализации проекта:  I. Подготовительный (организационный) этап:  Определение темы проекта; Формулировка цели и определение задач; Подбор материалов по теме проекта (подбор наглядных материалов: фото –  и видео материалов, мультимедийных презентаций, тематических картин и иллюстраций о насекомых, игрушек; подбор художественной и энциклопедической литературы, предварительно чтение рассказов, стихов, загадок по теме проекта и т.п.; подготовка материалов для организации продуктивной и познавательно исследовательской деятельности: материалы для изготовления журналов, книжек-самоделок по теме проекта; материалы для изготовления творческих работ по теме проекта (картинки, трафареты, краски, глина, пластилин) и т.п.). Составление плана основного этапа проекта.             </vt:lpstr>
      <vt:lpstr>           </vt:lpstr>
      <vt:lpstr>           </vt:lpstr>
      <vt:lpstr>           </vt:lpstr>
      <vt:lpstr>           </vt:lpstr>
      <vt:lpstr>           </vt:lpstr>
      <vt:lpstr>                                        Работа с родителями  Поместить в уголок для родителей тему и задачи проекта. Привлечь родителей в создании предметно-пространственной  среды группе (книги, картинки, стихи, загадки о насекомых). Оформление информационного стенда. Проведение консультации по темам:  «Что читать детям о насекомых»; «Как учить с детьми стихи дома»; «Расскажите о насекомых»; «На природу с ребенком». Наблюдение за насекомыми во время семейных прогулок. Изготовление лэпбука «Насекомые». Оформление альбома «Удивительный мир насекомых» Оформление папки – передвижки «Скороговорки, чистоговорки, пальчиковые игры, стихи для развития речи» на тему: «Насекомые».            </vt:lpstr>
      <vt:lpstr>III. Заключительный этап  (результаты проектной деятельности).  Продукт проектной деятельности:  альбом «Удивительный мир насекомых»,  мультимедийная презентация. </vt:lpstr>
      <vt:lpstr>                                                     Выводы по проекту:  - Реализация данного проекта научила  дошкольников сравнивать, анализировать, делать выводы.   - Дети приобрели новый опыт поисково-исследовательской деятельности.  - В процессе работы над проектом дошкольники рассматривали насекомых, изучали их строение, развитие и особенности. Они познакомились с загадочным миром насекомых.  - На основании проведенных исследований дети пришли к выводу: необходимо сохранять и бережно относиться к насекомым. Благодаря проведенной работе, наши дети осознанно могут ответить на вопрос, почему необходимо бережно относиться к насекомым.          </vt:lpstr>
      <vt:lpstr>      - Во время реализации проекта дети знакомились с рассказами, разучивали стихи и песни, составляли собственные рассказы по картинкам, благодаря чему у них обогатился словарный запас, который они активно используют в повседневной жизни. - В процессе игры у детей развивались память, логическое мышление, речь, внимание, у них воспитывалось чувство товарищества, уважение к партнерам и соперникам. - Выявлена тенденция активного участия родителей в реализации проекта и заинтересованности в процессе.          </vt:lpstr>
      <vt:lpstr>              </vt:lpstr>
      <vt:lpstr>              </vt:lpstr>
      <vt:lpstr>                </vt:lpstr>
      <vt:lpstr>           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2019-09-12T11:59:54Z</dcterms:created>
  <dcterms:modified xsi:type="dcterms:W3CDTF">2019-09-16T14:20:41Z</dcterms:modified>
</cp:coreProperties>
</file>