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DA292-C917-4F6F-8CBC-52E02324067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C7877-0D4F-4C3A-AAD4-5594DB516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1500174"/>
            <a:ext cx="68580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err="1" smtClean="0">
                <a:solidFill>
                  <a:srgbClr val="FF0000"/>
                </a:solidFill>
              </a:rPr>
              <a:t>Лэпбук</a:t>
            </a:r>
            <a:r>
              <a:rPr lang="ru-RU" sz="4400" b="1" i="1" dirty="0" smtClean="0">
                <a:solidFill>
                  <a:srgbClr val="FF0000"/>
                </a:solidFill>
              </a:rPr>
              <a:t> на тему :</a:t>
            </a:r>
          </a:p>
          <a:p>
            <a:r>
              <a:rPr lang="ru-RU" sz="4400" b="1" i="1" dirty="0" smtClean="0">
                <a:solidFill>
                  <a:srgbClr val="FF0000"/>
                </a:solidFill>
              </a:rPr>
              <a:t>«Профессия кондитер».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20200311_0704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964382" y="2750338"/>
            <a:ext cx="3714774" cy="4071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5009" y="4929198"/>
            <a:ext cx="32861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Выполнила: </a:t>
            </a:r>
            <a:r>
              <a:rPr lang="ru-RU" sz="2000" b="1" dirty="0" err="1">
                <a:solidFill>
                  <a:schemeClr val="tx2"/>
                </a:solidFill>
              </a:rPr>
              <a:t>К</a:t>
            </a:r>
            <a:r>
              <a:rPr lang="ru-RU" sz="2000" b="1" dirty="0" err="1" smtClean="0">
                <a:solidFill>
                  <a:schemeClr val="tx2"/>
                </a:solidFill>
              </a:rPr>
              <a:t>айсарова</a:t>
            </a:r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r>
              <a:rPr lang="ru-RU" sz="2000" b="1" dirty="0">
                <a:solidFill>
                  <a:schemeClr val="tx2"/>
                </a:solidFill>
              </a:rPr>
              <a:t>Е</a:t>
            </a:r>
            <a:r>
              <a:rPr lang="ru-RU" sz="2000" b="1" dirty="0" smtClean="0">
                <a:solidFill>
                  <a:schemeClr val="tx2"/>
                </a:solidFill>
              </a:rPr>
              <a:t>лена Анатольевна воспитатель МКДОУ БГО  д.с №16 Воронежская область .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857232"/>
            <a:ext cx="85725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Кармашек «Дорисуй» .                                                Детям необходимо дорисовать вторую половинку рисунка и раскрасить.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20200309_1816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14298" y="2571728"/>
            <a:ext cx="4286248" cy="3714776"/>
          </a:xfrm>
          <a:prstGeom prst="rect">
            <a:avLst/>
          </a:prstGeom>
        </p:spPr>
      </p:pic>
      <p:pic>
        <p:nvPicPr>
          <p:cNvPr id="6" name="Рисунок 5" descr="20200309_1817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650350" y="2394655"/>
            <a:ext cx="4129577" cy="4000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1071546"/>
            <a:ext cx="82868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Дидактическая игра «Сложи и расскажи» .          Дети собирают </a:t>
            </a:r>
            <a:r>
              <a:rPr lang="ru-RU" sz="2800" b="1" dirty="0" err="1" smtClean="0">
                <a:solidFill>
                  <a:srgbClr val="C00000"/>
                </a:solidFill>
              </a:rPr>
              <a:t>пазл-картинку</a:t>
            </a:r>
            <a:r>
              <a:rPr lang="ru-RU" sz="2800" b="1" dirty="0" smtClean="0">
                <a:solidFill>
                  <a:srgbClr val="C00000"/>
                </a:solidFill>
              </a:rPr>
              <a:t> и придумывают по ней рассказ 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20200309_1817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53248" y="2747093"/>
            <a:ext cx="3857650" cy="3506956"/>
          </a:xfrm>
          <a:prstGeom prst="rect">
            <a:avLst/>
          </a:prstGeom>
        </p:spPr>
      </p:pic>
      <p:pic>
        <p:nvPicPr>
          <p:cNvPr id="6" name="Рисунок 5" descr="20200309_18183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452935" y="2476496"/>
            <a:ext cx="3881465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3" name="Рисунок 2" descr="20200311_0708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142844" y="428604"/>
            <a:ext cx="4643470" cy="4286280"/>
          </a:xfrm>
          <a:prstGeom prst="rect">
            <a:avLst/>
          </a:prstGeom>
        </p:spPr>
      </p:pic>
      <p:pic>
        <p:nvPicPr>
          <p:cNvPr id="5" name="Рисунок 4" descr="20200311_0706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4857750" y="2428868"/>
            <a:ext cx="4095747" cy="407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3" name="Рисунок 2" descr="20200311_0705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721372">
            <a:off x="4314372" y="1437032"/>
            <a:ext cx="5031709" cy="3773782"/>
          </a:xfrm>
          <a:prstGeom prst="rect">
            <a:avLst/>
          </a:prstGeom>
        </p:spPr>
      </p:pic>
      <p:pic>
        <p:nvPicPr>
          <p:cNvPr id="5" name="Рисунок 4" descr="20200311_0709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087851">
            <a:off x="-251025" y="1379977"/>
            <a:ext cx="5214942" cy="3911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5" y="857232"/>
            <a:ext cx="814393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Цель</a:t>
            </a:r>
            <a:r>
              <a:rPr lang="ru-RU" sz="3200" b="1" i="1" dirty="0" smtClean="0">
                <a:solidFill>
                  <a:srgbClr val="7030A0"/>
                </a:solidFill>
              </a:rPr>
              <a:t>:</a:t>
            </a:r>
            <a:r>
              <a:rPr lang="ru-RU" sz="2800" i="1" dirty="0" smtClean="0">
                <a:solidFill>
                  <a:srgbClr val="7030A0"/>
                </a:solidFill>
              </a:rPr>
              <a:t> повышение общей осведомлённости о профессии «Кондитер» и всестороннего развития ребёнка, развитие эмоционального отношения к профессиональному миру.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Задачи:</a:t>
            </a:r>
            <a:r>
              <a:rPr lang="ru-RU" sz="2800" dirty="0" smtClean="0"/>
              <a:t> </a:t>
            </a:r>
            <a:r>
              <a:rPr lang="ru-RU" sz="2800" i="1" dirty="0" smtClean="0">
                <a:solidFill>
                  <a:srgbClr val="7030A0"/>
                </a:solidFill>
              </a:rPr>
              <a:t>формирование представлений о людях данной профессии;                                                      развитие психических процессов (памяти, внимания, мышления), обогащение словарного запаса дошкольников , развитие зрительного восприятия, связной речи;                                                воспитание уважения к труду людей.</a:t>
            </a:r>
            <a:endParaRPr lang="ru-RU" sz="28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714356"/>
            <a:ext cx="66099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Мини-папка «Кто такой кондитер?»</a:t>
            </a:r>
          </a:p>
          <a:p>
            <a:endParaRPr lang="ru-RU" dirty="0"/>
          </a:p>
        </p:txBody>
      </p:sp>
      <p:pic>
        <p:nvPicPr>
          <p:cNvPr id="5" name="Рисунок 4" descr="20200309_1812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893211" y="3821905"/>
            <a:ext cx="3143240" cy="2357430"/>
          </a:xfrm>
          <a:prstGeom prst="rect">
            <a:avLst/>
          </a:prstGeom>
        </p:spPr>
      </p:pic>
      <p:pic>
        <p:nvPicPr>
          <p:cNvPr id="6" name="Рисунок 5" descr="20200309_18255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-273553" y="1773694"/>
            <a:ext cx="3902677" cy="2927008"/>
          </a:xfrm>
          <a:prstGeom prst="rect">
            <a:avLst/>
          </a:prstGeom>
        </p:spPr>
      </p:pic>
      <p:pic>
        <p:nvPicPr>
          <p:cNvPr id="7" name="Рисунок 6" descr="20200309_18252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5337730" y="1806014"/>
            <a:ext cx="4161233" cy="3120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1000108"/>
            <a:ext cx="8715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tx2"/>
                </a:solidFill>
              </a:rPr>
              <a:t>Дид</a:t>
            </a:r>
            <a:r>
              <a:rPr lang="ru-RU" sz="2800" b="1" dirty="0" smtClean="0">
                <a:solidFill>
                  <a:schemeClr val="tx2"/>
                </a:solidFill>
              </a:rPr>
              <a:t>. игра: «Украсим торт».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Дети , проявляя свою фантазию, могут украсить свой торт.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20200309_1815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833939" y="2238367"/>
            <a:ext cx="3929094" cy="4310097"/>
          </a:xfrm>
          <a:prstGeom prst="rect">
            <a:avLst/>
          </a:prstGeom>
        </p:spPr>
      </p:pic>
      <p:pic>
        <p:nvPicPr>
          <p:cNvPr id="6" name="Рисунок 5" descr="20200309_18141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357563" y="2571336"/>
            <a:ext cx="3928277" cy="3643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7" y="714356"/>
            <a:ext cx="8143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/>
                </a:solidFill>
              </a:rPr>
              <a:t>Фигурный кармашек «Что нужно кондитеру». Дети знакомятся с инструментами  кондитера. Блокнот с загадкам .</a:t>
            </a:r>
            <a:endParaRPr lang="ru-RU" sz="2800" b="1" dirty="0">
              <a:solidFill>
                <a:schemeClr val="accent4"/>
              </a:solidFill>
            </a:endParaRPr>
          </a:p>
        </p:txBody>
      </p:sp>
      <p:pic>
        <p:nvPicPr>
          <p:cNvPr id="5" name="Рисунок 4" descr="20200309_1819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22231" y="2508257"/>
            <a:ext cx="4270381" cy="3714776"/>
          </a:xfrm>
          <a:prstGeom prst="rect">
            <a:avLst/>
          </a:prstGeom>
        </p:spPr>
      </p:pic>
      <p:pic>
        <p:nvPicPr>
          <p:cNvPr id="6" name="Рисунок 5" descr="20200309_18202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605653" y="2466655"/>
            <a:ext cx="4303919" cy="3799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5" y="714356"/>
            <a:ext cx="8072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Дидактическая игра «Найди лишнее».                Дети находят лишний предмет и объясняют почему они так думают.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20200309_1820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39168" y="2318230"/>
            <a:ext cx="4350756" cy="3857652"/>
          </a:xfrm>
          <a:prstGeom prst="rect">
            <a:avLst/>
          </a:prstGeom>
        </p:spPr>
      </p:pic>
      <p:pic>
        <p:nvPicPr>
          <p:cNvPr id="6" name="Рисунок 5" descr="20200309_1821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321954" y="2250289"/>
            <a:ext cx="4357719" cy="4000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857232"/>
            <a:ext cx="8215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Кармашек «Юный кондитер».                                   Это схемы простых кулинарных рецептов, по которым дети могут приготовить что-то сами.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20200309_1813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23638" y="2504794"/>
            <a:ext cx="4214810" cy="3796161"/>
          </a:xfrm>
          <a:prstGeom prst="rect">
            <a:avLst/>
          </a:prstGeom>
        </p:spPr>
      </p:pic>
      <p:pic>
        <p:nvPicPr>
          <p:cNvPr id="6" name="Рисунок 5" descr="20200309_18135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459925" y="2531138"/>
            <a:ext cx="4224651" cy="37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79315559_46-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1000108"/>
            <a:ext cx="84296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Конверт 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«Раскраски» .                                          Раскраски на кондитерскую тему .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20200309_1821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23829" y="2381228"/>
            <a:ext cx="4476749" cy="3571900"/>
          </a:xfrm>
          <a:prstGeom prst="rect">
            <a:avLst/>
          </a:prstGeom>
        </p:spPr>
      </p:pic>
      <p:pic>
        <p:nvPicPr>
          <p:cNvPr id="6" name="Рисунок 5" descr="20200309_1822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286247" y="2071678"/>
            <a:ext cx="4429155" cy="4143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200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2020-04-12T10:44:47Z</dcterms:created>
  <dcterms:modified xsi:type="dcterms:W3CDTF">2020-04-12T16:57:01Z</dcterms:modified>
</cp:coreProperties>
</file>