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87" autoAdjust="0"/>
    <p:restoredTop sz="94660"/>
  </p:normalViewPr>
  <p:slideViewPr>
    <p:cSldViewPr>
      <p:cViewPr varScale="1">
        <p:scale>
          <a:sx n="103" d="100"/>
          <a:sy n="103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E3BFB3-3ACA-41D4-B5FC-E29C8D020F7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903D52-5B74-444C-B162-9B5F56E1123A}">
      <dgm:prSet phldrT="[Текст]"/>
      <dgm:spPr/>
      <dgm:t>
        <a:bodyPr/>
        <a:lstStyle/>
        <a:p>
          <a:r>
            <a:rPr lang="ru-RU" dirty="0" smtClean="0">
              <a:solidFill>
                <a:schemeClr val="accent1">
                  <a:lumMod val="75000"/>
                </a:schemeClr>
              </a:solidFill>
            </a:rPr>
            <a:t>Познавательный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3E17117D-8DDC-49BE-ACB0-66EA293EB10C}" type="parTrans" cxnId="{893B3EF6-0ABA-4E32-A1CC-96ACDDCA3A69}">
      <dgm:prSet/>
      <dgm:spPr/>
      <dgm:t>
        <a:bodyPr/>
        <a:lstStyle/>
        <a:p>
          <a:endParaRPr lang="ru-RU"/>
        </a:p>
      </dgm:t>
    </dgm:pt>
    <dgm:pt modelId="{97766314-196B-46E7-A17C-894A585B6ACB}" type="sibTrans" cxnId="{893B3EF6-0ABA-4E32-A1CC-96ACDDCA3A69}">
      <dgm:prSet/>
      <dgm:spPr/>
      <dgm:t>
        <a:bodyPr/>
        <a:lstStyle/>
        <a:p>
          <a:endParaRPr lang="ru-RU"/>
        </a:p>
      </dgm:t>
    </dgm:pt>
    <dgm:pt modelId="{92B61723-CAC4-486E-8F82-F44D27B0A49A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другой человек выступает как предмет восприятия, понимания или познания.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18253AB3-3B3B-4174-972D-680DBDBE341A}" type="parTrans" cxnId="{BF57A8F1-56BC-4594-877B-A091F733F8FE}">
      <dgm:prSet/>
      <dgm:spPr/>
      <dgm:t>
        <a:bodyPr/>
        <a:lstStyle/>
        <a:p>
          <a:endParaRPr lang="ru-RU"/>
        </a:p>
      </dgm:t>
    </dgm:pt>
    <dgm:pt modelId="{BB96A7F8-30EC-472C-8827-A91172803113}" type="sibTrans" cxnId="{BF57A8F1-56BC-4594-877B-A091F733F8FE}">
      <dgm:prSet/>
      <dgm:spPr/>
      <dgm:t>
        <a:bodyPr/>
        <a:lstStyle/>
        <a:p>
          <a:endParaRPr lang="ru-RU"/>
        </a:p>
      </dgm:t>
    </dgm:pt>
    <dgm:pt modelId="{E3B06A0D-1DB4-45C4-8426-412FDC98B1F3}">
      <dgm:prSet phldrT="[Текст]"/>
      <dgm:spPr/>
      <dgm:t>
        <a:bodyPr/>
        <a:lstStyle/>
        <a:p>
          <a:r>
            <a:rPr lang="ru-RU" dirty="0" smtClean="0">
              <a:solidFill>
                <a:schemeClr val="accent1">
                  <a:lumMod val="75000"/>
                </a:schemeClr>
              </a:solidFill>
            </a:rPr>
            <a:t>Эмоциональный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7C612B0E-E12C-47C2-90D9-977CF27871C3}" type="parTrans" cxnId="{AB37E199-1F83-4779-BF85-C594A4B9A250}">
      <dgm:prSet/>
      <dgm:spPr/>
      <dgm:t>
        <a:bodyPr/>
        <a:lstStyle/>
        <a:p>
          <a:endParaRPr lang="ru-RU"/>
        </a:p>
      </dgm:t>
    </dgm:pt>
    <dgm:pt modelId="{835957BE-491A-417F-AC14-4B8D2CB7164A}" type="sibTrans" cxnId="{AB37E199-1F83-4779-BF85-C594A4B9A250}">
      <dgm:prSet/>
      <dgm:spPr/>
      <dgm:t>
        <a:bodyPr/>
        <a:lstStyle/>
        <a:p>
          <a:endParaRPr lang="ru-RU"/>
        </a:p>
      </dgm:t>
    </dgm:pt>
    <dgm:pt modelId="{1F8880CD-C33B-4B7A-A365-6305F4044F92}">
      <dgm:prSet phldrT="[Текст]"/>
      <dgm:spPr/>
      <dgm:t>
        <a:bodyPr/>
        <a:lstStyle/>
        <a:p>
          <a:r>
            <a:rPr lang="ru-RU" dirty="0" smtClean="0">
              <a:solidFill>
                <a:schemeClr val="accent1">
                  <a:lumMod val="75000"/>
                </a:schemeClr>
              </a:solidFill>
            </a:rPr>
            <a:t>Поведенческий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92860ED9-613B-462F-90AB-C531D16AD11B}" type="parTrans" cxnId="{3E3C7E06-E779-43F7-8FC0-D5B7332F0AF1}">
      <dgm:prSet/>
      <dgm:spPr/>
      <dgm:t>
        <a:bodyPr/>
        <a:lstStyle/>
        <a:p>
          <a:endParaRPr lang="ru-RU"/>
        </a:p>
      </dgm:t>
    </dgm:pt>
    <dgm:pt modelId="{1C6B8070-09C3-45E7-8848-788F3925DA04}" type="sibTrans" cxnId="{3E3C7E06-E779-43F7-8FC0-D5B7332F0AF1}">
      <dgm:prSet/>
      <dgm:spPr/>
      <dgm:t>
        <a:bodyPr/>
        <a:lstStyle/>
        <a:p>
          <a:endParaRPr lang="ru-RU"/>
        </a:p>
      </dgm:t>
    </dgm:pt>
    <dgm:pt modelId="{62D941E5-2CB7-4DF3-AB99-742AEE8DA7F0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accent3">
                  <a:lumMod val="50000"/>
                </a:schemeClr>
              </a:solidFill>
            </a:rPr>
            <a:t>Другой человек выступает как предмет действия или воздействия.</a:t>
          </a:r>
          <a:endParaRPr lang="ru-RU" sz="1600" dirty="0">
            <a:solidFill>
              <a:schemeClr val="accent3">
                <a:lumMod val="50000"/>
              </a:schemeClr>
            </a:solidFill>
          </a:endParaRPr>
        </a:p>
      </dgm:t>
    </dgm:pt>
    <dgm:pt modelId="{FF6C8669-850D-4338-9FD7-4674DB2CBF5A}" type="parTrans" cxnId="{306BFDF5-C923-40FF-8541-2DD7021ED355}">
      <dgm:prSet/>
      <dgm:spPr/>
      <dgm:t>
        <a:bodyPr/>
        <a:lstStyle/>
        <a:p>
          <a:endParaRPr lang="ru-RU"/>
        </a:p>
      </dgm:t>
    </dgm:pt>
    <dgm:pt modelId="{AF735072-DE1F-4849-BB60-FB8469F19694}" type="sibTrans" cxnId="{306BFDF5-C923-40FF-8541-2DD7021ED355}">
      <dgm:prSet/>
      <dgm:spPr/>
      <dgm:t>
        <a:bodyPr/>
        <a:lstStyle/>
        <a:p>
          <a:endParaRPr lang="ru-RU"/>
        </a:p>
      </dgm:t>
    </dgm:pt>
    <dgm:pt modelId="{C15B736E-B37B-4292-A1A1-EF8C7D3B75F6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accent3">
                  <a:lumMod val="50000"/>
                </a:schemeClr>
              </a:solidFill>
            </a:rPr>
            <a:t>Другой человек выступает как предмет симпатии.</a:t>
          </a:r>
          <a:endParaRPr lang="ru-RU" sz="1600" dirty="0">
            <a:solidFill>
              <a:schemeClr val="accent3">
                <a:lumMod val="50000"/>
              </a:schemeClr>
            </a:solidFill>
          </a:endParaRPr>
        </a:p>
      </dgm:t>
    </dgm:pt>
    <dgm:pt modelId="{B54AC1AA-6579-4B8A-A5C2-385210390231}" type="sibTrans" cxnId="{5F3A256C-7CB7-44FD-B4A6-B5DC7B5E00F2}">
      <dgm:prSet/>
      <dgm:spPr/>
      <dgm:t>
        <a:bodyPr/>
        <a:lstStyle/>
        <a:p>
          <a:endParaRPr lang="ru-RU"/>
        </a:p>
      </dgm:t>
    </dgm:pt>
    <dgm:pt modelId="{7164F763-1549-4D3F-87D6-B67C23227BE8}" type="parTrans" cxnId="{5F3A256C-7CB7-44FD-B4A6-B5DC7B5E00F2}">
      <dgm:prSet/>
      <dgm:spPr/>
      <dgm:t>
        <a:bodyPr/>
        <a:lstStyle/>
        <a:p>
          <a:endParaRPr lang="ru-RU"/>
        </a:p>
      </dgm:t>
    </dgm:pt>
    <dgm:pt modelId="{16E2DE25-D319-482C-9124-883B9B4F1D4C}" type="pres">
      <dgm:prSet presAssocID="{66E3BFB3-3ACA-41D4-B5FC-E29C8D020F7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063532-FA4E-495B-9064-50859D27369C}" type="pres">
      <dgm:prSet presAssocID="{72903D52-5B74-444C-B162-9B5F56E1123A}" presName="linNode" presStyleCnt="0"/>
      <dgm:spPr/>
    </dgm:pt>
    <dgm:pt modelId="{0776EAA5-D1BF-4D80-9AAD-14785A48DBC5}" type="pres">
      <dgm:prSet presAssocID="{72903D52-5B74-444C-B162-9B5F56E1123A}" presName="parentText" presStyleLbl="node1" presStyleIdx="0" presStyleCnt="3" custScaleY="519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D562BB-E079-488C-B09A-DC823CAF9E9E}" type="pres">
      <dgm:prSet presAssocID="{72903D52-5B74-444C-B162-9B5F56E1123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3BB872-B11E-4FE0-B941-77ACEC305FDF}" type="pres">
      <dgm:prSet presAssocID="{97766314-196B-46E7-A17C-894A585B6ACB}" presName="sp" presStyleCnt="0"/>
      <dgm:spPr/>
    </dgm:pt>
    <dgm:pt modelId="{E4CA4C4A-B189-46E2-A1C6-B183B11E3989}" type="pres">
      <dgm:prSet presAssocID="{E3B06A0D-1DB4-45C4-8426-412FDC98B1F3}" presName="linNode" presStyleCnt="0"/>
      <dgm:spPr/>
    </dgm:pt>
    <dgm:pt modelId="{9EBDBA20-A0B0-4FD0-AEDE-BA03081E780B}" type="pres">
      <dgm:prSet presAssocID="{E3B06A0D-1DB4-45C4-8426-412FDC98B1F3}" presName="parentText" presStyleLbl="node1" presStyleIdx="1" presStyleCnt="3" custScaleY="4989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46914B-7FE1-49A6-826C-35E417B92DE2}" type="pres">
      <dgm:prSet presAssocID="{E3B06A0D-1DB4-45C4-8426-412FDC98B1F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80E123-39E0-4A84-B7BB-9FF656B9193D}" type="pres">
      <dgm:prSet presAssocID="{835957BE-491A-417F-AC14-4B8D2CB7164A}" presName="sp" presStyleCnt="0"/>
      <dgm:spPr/>
    </dgm:pt>
    <dgm:pt modelId="{CA02496F-DC26-4764-8D64-7448A5DCE1B5}" type="pres">
      <dgm:prSet presAssocID="{1F8880CD-C33B-4B7A-A365-6305F4044F92}" presName="linNode" presStyleCnt="0"/>
      <dgm:spPr/>
    </dgm:pt>
    <dgm:pt modelId="{9E971A9B-9CB2-47EC-B6A1-6BAEF6B8CCCD}" type="pres">
      <dgm:prSet presAssocID="{1F8880CD-C33B-4B7A-A365-6305F4044F92}" presName="parentText" presStyleLbl="node1" presStyleIdx="2" presStyleCnt="3" custScaleY="4786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175095-94EF-4DFF-84FD-1272A8075EA8}" type="pres">
      <dgm:prSet presAssocID="{1F8880CD-C33B-4B7A-A365-6305F4044F9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62B1C9-622B-4973-BA16-AEAAFA4EE477}" type="presOf" srcId="{62D941E5-2CB7-4DF3-AB99-742AEE8DA7F0}" destId="{3F175095-94EF-4DFF-84FD-1272A8075EA8}" srcOrd="0" destOrd="0" presId="urn:microsoft.com/office/officeart/2005/8/layout/vList5"/>
    <dgm:cxn modelId="{555FB60C-AE77-4E27-8C4D-7731D61F3F18}" type="presOf" srcId="{1F8880CD-C33B-4B7A-A365-6305F4044F92}" destId="{9E971A9B-9CB2-47EC-B6A1-6BAEF6B8CCCD}" srcOrd="0" destOrd="0" presId="urn:microsoft.com/office/officeart/2005/8/layout/vList5"/>
    <dgm:cxn modelId="{BDC2FE4C-D953-4840-9C9D-326A9A999101}" type="presOf" srcId="{72903D52-5B74-444C-B162-9B5F56E1123A}" destId="{0776EAA5-D1BF-4D80-9AAD-14785A48DBC5}" srcOrd="0" destOrd="0" presId="urn:microsoft.com/office/officeart/2005/8/layout/vList5"/>
    <dgm:cxn modelId="{D3DAD08C-6ED2-4C84-A692-711997EBC805}" type="presOf" srcId="{C15B736E-B37B-4292-A1A1-EF8C7D3B75F6}" destId="{5C46914B-7FE1-49A6-826C-35E417B92DE2}" srcOrd="0" destOrd="0" presId="urn:microsoft.com/office/officeart/2005/8/layout/vList5"/>
    <dgm:cxn modelId="{AB37E199-1F83-4779-BF85-C594A4B9A250}" srcId="{66E3BFB3-3ACA-41D4-B5FC-E29C8D020F70}" destId="{E3B06A0D-1DB4-45C4-8426-412FDC98B1F3}" srcOrd="1" destOrd="0" parTransId="{7C612B0E-E12C-47C2-90D9-977CF27871C3}" sibTransId="{835957BE-491A-417F-AC14-4B8D2CB7164A}"/>
    <dgm:cxn modelId="{69D95F87-A96A-4E73-8622-1EB7753B249F}" type="presOf" srcId="{E3B06A0D-1DB4-45C4-8426-412FDC98B1F3}" destId="{9EBDBA20-A0B0-4FD0-AEDE-BA03081E780B}" srcOrd="0" destOrd="0" presId="urn:microsoft.com/office/officeart/2005/8/layout/vList5"/>
    <dgm:cxn modelId="{BF57A8F1-56BC-4594-877B-A091F733F8FE}" srcId="{72903D52-5B74-444C-B162-9B5F56E1123A}" destId="{92B61723-CAC4-486E-8F82-F44D27B0A49A}" srcOrd="0" destOrd="0" parTransId="{18253AB3-3B3B-4174-972D-680DBDBE341A}" sibTransId="{BB96A7F8-30EC-472C-8827-A91172803113}"/>
    <dgm:cxn modelId="{8104A3AB-D734-47D7-9F3E-4798CCFE90AD}" type="presOf" srcId="{66E3BFB3-3ACA-41D4-B5FC-E29C8D020F70}" destId="{16E2DE25-D319-482C-9124-883B9B4F1D4C}" srcOrd="0" destOrd="0" presId="urn:microsoft.com/office/officeart/2005/8/layout/vList5"/>
    <dgm:cxn modelId="{893B3EF6-0ABA-4E32-A1CC-96ACDDCA3A69}" srcId="{66E3BFB3-3ACA-41D4-B5FC-E29C8D020F70}" destId="{72903D52-5B74-444C-B162-9B5F56E1123A}" srcOrd="0" destOrd="0" parTransId="{3E17117D-8DDC-49BE-ACB0-66EA293EB10C}" sibTransId="{97766314-196B-46E7-A17C-894A585B6ACB}"/>
    <dgm:cxn modelId="{5F3A256C-7CB7-44FD-B4A6-B5DC7B5E00F2}" srcId="{E3B06A0D-1DB4-45C4-8426-412FDC98B1F3}" destId="{C15B736E-B37B-4292-A1A1-EF8C7D3B75F6}" srcOrd="0" destOrd="0" parTransId="{7164F763-1549-4D3F-87D6-B67C23227BE8}" sibTransId="{B54AC1AA-6579-4B8A-A5C2-385210390231}"/>
    <dgm:cxn modelId="{5D88AD40-876D-4B27-AE34-1A33242682F1}" type="presOf" srcId="{92B61723-CAC4-486E-8F82-F44D27B0A49A}" destId="{33D562BB-E079-488C-B09A-DC823CAF9E9E}" srcOrd="0" destOrd="0" presId="urn:microsoft.com/office/officeart/2005/8/layout/vList5"/>
    <dgm:cxn modelId="{306BFDF5-C923-40FF-8541-2DD7021ED355}" srcId="{1F8880CD-C33B-4B7A-A365-6305F4044F92}" destId="{62D941E5-2CB7-4DF3-AB99-742AEE8DA7F0}" srcOrd="0" destOrd="0" parTransId="{FF6C8669-850D-4338-9FD7-4674DB2CBF5A}" sibTransId="{AF735072-DE1F-4849-BB60-FB8469F19694}"/>
    <dgm:cxn modelId="{3E3C7E06-E779-43F7-8FC0-D5B7332F0AF1}" srcId="{66E3BFB3-3ACA-41D4-B5FC-E29C8D020F70}" destId="{1F8880CD-C33B-4B7A-A365-6305F4044F92}" srcOrd="2" destOrd="0" parTransId="{92860ED9-613B-462F-90AB-C531D16AD11B}" sibTransId="{1C6B8070-09C3-45E7-8848-788F3925DA04}"/>
    <dgm:cxn modelId="{73C23916-C045-4AA3-A871-104AA5EC7F6B}" type="presParOf" srcId="{16E2DE25-D319-482C-9124-883B9B4F1D4C}" destId="{01063532-FA4E-495B-9064-50859D27369C}" srcOrd="0" destOrd="0" presId="urn:microsoft.com/office/officeart/2005/8/layout/vList5"/>
    <dgm:cxn modelId="{B249B488-A107-413B-9CF7-98707DD8C0B4}" type="presParOf" srcId="{01063532-FA4E-495B-9064-50859D27369C}" destId="{0776EAA5-D1BF-4D80-9AAD-14785A48DBC5}" srcOrd="0" destOrd="0" presId="urn:microsoft.com/office/officeart/2005/8/layout/vList5"/>
    <dgm:cxn modelId="{75468EC9-8A2A-4D29-85FA-0A263F437499}" type="presParOf" srcId="{01063532-FA4E-495B-9064-50859D27369C}" destId="{33D562BB-E079-488C-B09A-DC823CAF9E9E}" srcOrd="1" destOrd="0" presId="urn:microsoft.com/office/officeart/2005/8/layout/vList5"/>
    <dgm:cxn modelId="{BF9893F7-7E19-42D5-B3A2-E45612A4745C}" type="presParOf" srcId="{16E2DE25-D319-482C-9124-883B9B4F1D4C}" destId="{B43BB872-B11E-4FE0-B941-77ACEC305FDF}" srcOrd="1" destOrd="0" presId="urn:microsoft.com/office/officeart/2005/8/layout/vList5"/>
    <dgm:cxn modelId="{AC517539-03A0-4178-AE25-A89BAB1CF6C1}" type="presParOf" srcId="{16E2DE25-D319-482C-9124-883B9B4F1D4C}" destId="{E4CA4C4A-B189-46E2-A1C6-B183B11E3989}" srcOrd="2" destOrd="0" presId="urn:microsoft.com/office/officeart/2005/8/layout/vList5"/>
    <dgm:cxn modelId="{0FA471B1-BE36-4F1A-BA2A-6376C935448B}" type="presParOf" srcId="{E4CA4C4A-B189-46E2-A1C6-B183B11E3989}" destId="{9EBDBA20-A0B0-4FD0-AEDE-BA03081E780B}" srcOrd="0" destOrd="0" presId="urn:microsoft.com/office/officeart/2005/8/layout/vList5"/>
    <dgm:cxn modelId="{2114BFB9-07D4-4CB8-B38A-8AE2C88F3B9D}" type="presParOf" srcId="{E4CA4C4A-B189-46E2-A1C6-B183B11E3989}" destId="{5C46914B-7FE1-49A6-826C-35E417B92DE2}" srcOrd="1" destOrd="0" presId="urn:microsoft.com/office/officeart/2005/8/layout/vList5"/>
    <dgm:cxn modelId="{E5719318-F9ED-4EB9-9848-FDFB7EB10FDC}" type="presParOf" srcId="{16E2DE25-D319-482C-9124-883B9B4F1D4C}" destId="{4D80E123-39E0-4A84-B7BB-9FF656B9193D}" srcOrd="3" destOrd="0" presId="urn:microsoft.com/office/officeart/2005/8/layout/vList5"/>
    <dgm:cxn modelId="{66D91ADE-98B9-4158-8E62-6213D286FD49}" type="presParOf" srcId="{16E2DE25-D319-482C-9124-883B9B4F1D4C}" destId="{CA02496F-DC26-4764-8D64-7448A5DCE1B5}" srcOrd="4" destOrd="0" presId="urn:microsoft.com/office/officeart/2005/8/layout/vList5"/>
    <dgm:cxn modelId="{9F18BBC0-6615-4A37-B5FA-C63BE50E7F5C}" type="presParOf" srcId="{CA02496F-DC26-4764-8D64-7448A5DCE1B5}" destId="{9E971A9B-9CB2-47EC-B6A1-6BAEF6B8CCCD}" srcOrd="0" destOrd="0" presId="urn:microsoft.com/office/officeart/2005/8/layout/vList5"/>
    <dgm:cxn modelId="{CF426C54-8925-4CB8-8339-F3527A2D3192}" type="presParOf" srcId="{CA02496F-DC26-4764-8D64-7448A5DCE1B5}" destId="{3F175095-94EF-4DFF-84FD-1272A8075EA8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5DCE9E-FD7B-409B-B6D7-94D1F040604D}" type="doc">
      <dgm:prSet loTypeId="urn:microsoft.com/office/officeart/2005/8/layout/default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11DCC5-791F-483E-9801-309C7D838BCB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accent3">
                  <a:lumMod val="50000"/>
                </a:schemeClr>
              </a:solidFill>
            </a:rPr>
            <a:t>Духовная дружба</a:t>
          </a:r>
        </a:p>
        <a:p>
          <a:r>
            <a:rPr lang="ru-RU" sz="1100" dirty="0" smtClean="0">
              <a:solidFill>
                <a:schemeClr val="accent3">
                  <a:lumMod val="50000"/>
                </a:schemeClr>
              </a:solidFill>
            </a:rPr>
            <a:t>Основана на взаимном обогащении друг друга.</a:t>
          </a:r>
          <a:endParaRPr lang="ru-RU" sz="1100" dirty="0">
            <a:solidFill>
              <a:schemeClr val="accent3">
                <a:lumMod val="50000"/>
              </a:schemeClr>
            </a:solidFill>
          </a:endParaRPr>
        </a:p>
      </dgm:t>
    </dgm:pt>
    <dgm:pt modelId="{53A94BBC-1C6A-4A36-9CB3-3D31694CE079}" type="parTrans" cxnId="{FB4A9BAE-3373-4258-93CD-E0920C3B20A2}">
      <dgm:prSet/>
      <dgm:spPr/>
      <dgm:t>
        <a:bodyPr/>
        <a:lstStyle/>
        <a:p>
          <a:endParaRPr lang="ru-RU"/>
        </a:p>
      </dgm:t>
    </dgm:pt>
    <dgm:pt modelId="{8C87B6AF-5BCB-4233-B930-DD0A150C900C}" type="sibTrans" cxnId="{FB4A9BAE-3373-4258-93CD-E0920C3B20A2}">
      <dgm:prSet/>
      <dgm:spPr/>
      <dgm:t>
        <a:bodyPr/>
        <a:lstStyle/>
        <a:p>
          <a:endParaRPr lang="ru-RU"/>
        </a:p>
      </dgm:t>
    </dgm:pt>
    <dgm:pt modelId="{57326895-97A4-4D82-AF25-3AAEDAA08617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accent3">
                  <a:lumMod val="50000"/>
                </a:schemeClr>
              </a:solidFill>
            </a:rPr>
            <a:t>Творческая дружба</a:t>
          </a:r>
        </a:p>
        <a:p>
          <a:r>
            <a:rPr lang="ru-RU" sz="1100" b="0" dirty="0" smtClean="0">
              <a:solidFill>
                <a:schemeClr val="accent3">
                  <a:lumMod val="50000"/>
                </a:schemeClr>
              </a:solidFill>
            </a:rPr>
            <a:t>Основана на сохранение индивидуальности обоих друзей.</a:t>
          </a:r>
          <a:endParaRPr lang="ru-RU" sz="1100" b="0" dirty="0">
            <a:solidFill>
              <a:schemeClr val="accent3">
                <a:lumMod val="50000"/>
              </a:schemeClr>
            </a:solidFill>
          </a:endParaRPr>
        </a:p>
      </dgm:t>
    </dgm:pt>
    <dgm:pt modelId="{EC72B49C-645F-4516-924E-C4243824D76A}" type="parTrans" cxnId="{3282CA66-9B2D-425C-A032-52952B7E7F5E}">
      <dgm:prSet/>
      <dgm:spPr/>
      <dgm:t>
        <a:bodyPr/>
        <a:lstStyle/>
        <a:p>
          <a:endParaRPr lang="ru-RU"/>
        </a:p>
      </dgm:t>
    </dgm:pt>
    <dgm:pt modelId="{DB3CC1B6-34EB-4082-91BC-BF40F5A4164B}" type="sibTrans" cxnId="{3282CA66-9B2D-425C-A032-52952B7E7F5E}">
      <dgm:prSet/>
      <dgm:spPr/>
      <dgm:t>
        <a:bodyPr/>
        <a:lstStyle/>
        <a:p>
          <a:endParaRPr lang="ru-RU"/>
        </a:p>
      </dgm:t>
    </dgm:pt>
    <dgm:pt modelId="{0B6C862C-3D71-4602-BF69-92B595B200E4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accent3">
                  <a:lumMod val="50000"/>
                </a:schemeClr>
              </a:solidFill>
            </a:rPr>
            <a:t>Будничная дружба</a:t>
          </a:r>
        </a:p>
        <a:p>
          <a:r>
            <a:rPr lang="ru-RU" sz="1100" b="0" dirty="0" smtClean="0">
              <a:solidFill>
                <a:schemeClr val="accent3">
                  <a:lumMod val="50000"/>
                </a:schemeClr>
              </a:solidFill>
            </a:rPr>
            <a:t>Основана на территориальной близости.</a:t>
          </a:r>
          <a:endParaRPr lang="ru-RU" sz="1100" b="0" dirty="0">
            <a:solidFill>
              <a:schemeClr val="accent3">
                <a:lumMod val="50000"/>
              </a:schemeClr>
            </a:solidFill>
          </a:endParaRPr>
        </a:p>
      </dgm:t>
    </dgm:pt>
    <dgm:pt modelId="{222CBDCC-A466-4ABF-B8BC-E790F20DA37E}" type="parTrans" cxnId="{BEA67EFC-CAF5-40C6-A83E-CD572A1277FE}">
      <dgm:prSet/>
      <dgm:spPr/>
      <dgm:t>
        <a:bodyPr/>
        <a:lstStyle/>
        <a:p>
          <a:endParaRPr lang="ru-RU"/>
        </a:p>
      </dgm:t>
    </dgm:pt>
    <dgm:pt modelId="{4F618F4C-C637-4E9C-8970-A348E228CD90}" type="sibTrans" cxnId="{BEA67EFC-CAF5-40C6-A83E-CD572A1277FE}">
      <dgm:prSet/>
      <dgm:spPr/>
      <dgm:t>
        <a:bodyPr/>
        <a:lstStyle/>
        <a:p>
          <a:endParaRPr lang="ru-RU"/>
        </a:p>
      </dgm:t>
    </dgm:pt>
    <dgm:pt modelId="{8DEB14FF-60A1-4743-AD2C-9A2513025C07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accent3">
                  <a:lumMod val="50000"/>
                </a:schemeClr>
              </a:solidFill>
            </a:rPr>
            <a:t>Семейная дружба</a:t>
          </a:r>
        </a:p>
        <a:p>
          <a:r>
            <a:rPr lang="ru-RU" sz="1100" b="0" dirty="0" smtClean="0">
              <a:solidFill>
                <a:schemeClr val="accent3">
                  <a:lumMod val="50000"/>
                </a:schemeClr>
              </a:solidFill>
            </a:rPr>
            <a:t>Основана на дружбе двух или более семей.</a:t>
          </a:r>
          <a:endParaRPr lang="ru-RU" sz="1100" b="0" dirty="0">
            <a:solidFill>
              <a:schemeClr val="accent3">
                <a:lumMod val="50000"/>
              </a:schemeClr>
            </a:solidFill>
          </a:endParaRPr>
        </a:p>
      </dgm:t>
    </dgm:pt>
    <dgm:pt modelId="{7473FD59-1D55-4CB2-9E15-813D822FE46E}" type="parTrans" cxnId="{7AF94663-1484-41CE-B837-95172EDF0988}">
      <dgm:prSet/>
      <dgm:spPr/>
      <dgm:t>
        <a:bodyPr/>
        <a:lstStyle/>
        <a:p>
          <a:endParaRPr lang="ru-RU"/>
        </a:p>
      </dgm:t>
    </dgm:pt>
    <dgm:pt modelId="{262774B0-119A-4088-9FE7-55B177576DBB}" type="sibTrans" cxnId="{7AF94663-1484-41CE-B837-95172EDF0988}">
      <dgm:prSet/>
      <dgm:spPr/>
      <dgm:t>
        <a:bodyPr/>
        <a:lstStyle/>
        <a:p>
          <a:endParaRPr lang="ru-RU"/>
        </a:p>
      </dgm:t>
    </dgm:pt>
    <dgm:pt modelId="{455D2BCB-C1D3-4683-ADDA-0C8AB17620EA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accent3">
                  <a:lumMod val="50000"/>
                </a:schemeClr>
              </a:solidFill>
            </a:rPr>
            <a:t>Школьная дружба</a:t>
          </a:r>
        </a:p>
        <a:p>
          <a:r>
            <a:rPr lang="ru-RU" sz="1100" b="0" dirty="0" smtClean="0">
              <a:solidFill>
                <a:schemeClr val="accent3">
                  <a:lumMod val="50000"/>
                </a:schemeClr>
              </a:solidFill>
            </a:rPr>
            <a:t>Включает в себя качества будничной и семейной дружбы.</a:t>
          </a:r>
          <a:endParaRPr lang="ru-RU" sz="1100" b="0" dirty="0">
            <a:solidFill>
              <a:schemeClr val="accent3">
                <a:lumMod val="50000"/>
              </a:schemeClr>
            </a:solidFill>
          </a:endParaRPr>
        </a:p>
      </dgm:t>
    </dgm:pt>
    <dgm:pt modelId="{849E8D61-7E0F-46AD-B469-E713B5E4BCF8}" type="parTrans" cxnId="{AB15AFAC-93D0-4311-B9F6-6AE665DB392D}">
      <dgm:prSet/>
      <dgm:spPr/>
      <dgm:t>
        <a:bodyPr/>
        <a:lstStyle/>
        <a:p>
          <a:endParaRPr lang="ru-RU"/>
        </a:p>
      </dgm:t>
    </dgm:pt>
    <dgm:pt modelId="{1E74D700-D809-4180-9C08-B3A636125523}" type="sibTrans" cxnId="{AB15AFAC-93D0-4311-B9F6-6AE665DB392D}">
      <dgm:prSet/>
      <dgm:spPr/>
      <dgm:t>
        <a:bodyPr/>
        <a:lstStyle/>
        <a:p>
          <a:endParaRPr lang="ru-RU"/>
        </a:p>
      </dgm:t>
    </dgm:pt>
    <dgm:pt modelId="{FFEFBFCE-67BB-4E40-9428-43A05DFB3017}" type="pres">
      <dgm:prSet presAssocID="{E75DCE9E-FD7B-409B-B6D7-94D1F040604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59737D-0603-4814-BEF4-FCCFAF734564}" type="pres">
      <dgm:prSet presAssocID="{7211DCC5-791F-483E-9801-309C7D838BC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CA6246-3DF4-4CF1-A0E4-81226A6827D2}" type="pres">
      <dgm:prSet presAssocID="{8C87B6AF-5BCB-4233-B930-DD0A150C900C}" presName="sibTrans" presStyleCnt="0"/>
      <dgm:spPr/>
    </dgm:pt>
    <dgm:pt modelId="{41E8126C-DF1B-4051-8699-BC1FBA7F5567}" type="pres">
      <dgm:prSet presAssocID="{57326895-97A4-4D82-AF25-3AAEDAA0861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4CC02-8B66-4B78-8136-B0EB7B985633}" type="pres">
      <dgm:prSet presAssocID="{DB3CC1B6-34EB-4082-91BC-BF40F5A4164B}" presName="sibTrans" presStyleCnt="0"/>
      <dgm:spPr/>
    </dgm:pt>
    <dgm:pt modelId="{2ACC6BE7-A3BE-4139-8897-D5248C5DE1BB}" type="pres">
      <dgm:prSet presAssocID="{0B6C862C-3D71-4602-BF69-92B595B200E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46C35D-B6FA-415B-AE67-EF2BA0344401}" type="pres">
      <dgm:prSet presAssocID="{4F618F4C-C637-4E9C-8970-A348E228CD90}" presName="sibTrans" presStyleCnt="0"/>
      <dgm:spPr/>
    </dgm:pt>
    <dgm:pt modelId="{F81D44CD-73E3-4096-955B-B8521C6A254E}" type="pres">
      <dgm:prSet presAssocID="{8DEB14FF-60A1-4743-AD2C-9A2513025C0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FCBF8A-F26C-41AD-9149-52A7691102D4}" type="pres">
      <dgm:prSet presAssocID="{262774B0-119A-4088-9FE7-55B177576DBB}" presName="sibTrans" presStyleCnt="0"/>
      <dgm:spPr/>
    </dgm:pt>
    <dgm:pt modelId="{DCA932F0-B793-4CB8-8621-DE25640665D2}" type="pres">
      <dgm:prSet presAssocID="{455D2BCB-C1D3-4683-ADDA-0C8AB17620E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F94663-1484-41CE-B837-95172EDF0988}" srcId="{E75DCE9E-FD7B-409B-B6D7-94D1F040604D}" destId="{8DEB14FF-60A1-4743-AD2C-9A2513025C07}" srcOrd="3" destOrd="0" parTransId="{7473FD59-1D55-4CB2-9E15-813D822FE46E}" sibTransId="{262774B0-119A-4088-9FE7-55B177576DBB}"/>
    <dgm:cxn modelId="{AB15AFAC-93D0-4311-B9F6-6AE665DB392D}" srcId="{E75DCE9E-FD7B-409B-B6D7-94D1F040604D}" destId="{455D2BCB-C1D3-4683-ADDA-0C8AB17620EA}" srcOrd="4" destOrd="0" parTransId="{849E8D61-7E0F-46AD-B469-E713B5E4BCF8}" sibTransId="{1E74D700-D809-4180-9C08-B3A636125523}"/>
    <dgm:cxn modelId="{3282CA66-9B2D-425C-A032-52952B7E7F5E}" srcId="{E75DCE9E-FD7B-409B-B6D7-94D1F040604D}" destId="{57326895-97A4-4D82-AF25-3AAEDAA08617}" srcOrd="1" destOrd="0" parTransId="{EC72B49C-645F-4516-924E-C4243824D76A}" sibTransId="{DB3CC1B6-34EB-4082-91BC-BF40F5A4164B}"/>
    <dgm:cxn modelId="{FB4A9BAE-3373-4258-93CD-E0920C3B20A2}" srcId="{E75DCE9E-FD7B-409B-B6D7-94D1F040604D}" destId="{7211DCC5-791F-483E-9801-309C7D838BCB}" srcOrd="0" destOrd="0" parTransId="{53A94BBC-1C6A-4A36-9CB3-3D31694CE079}" sibTransId="{8C87B6AF-5BCB-4233-B930-DD0A150C900C}"/>
    <dgm:cxn modelId="{BEA67EFC-CAF5-40C6-A83E-CD572A1277FE}" srcId="{E75DCE9E-FD7B-409B-B6D7-94D1F040604D}" destId="{0B6C862C-3D71-4602-BF69-92B595B200E4}" srcOrd="2" destOrd="0" parTransId="{222CBDCC-A466-4ABF-B8BC-E790F20DA37E}" sibTransId="{4F618F4C-C637-4E9C-8970-A348E228CD90}"/>
    <dgm:cxn modelId="{FC340FBE-4A8E-46C1-8DC1-4C21F7E89FBA}" type="presOf" srcId="{0B6C862C-3D71-4602-BF69-92B595B200E4}" destId="{2ACC6BE7-A3BE-4139-8897-D5248C5DE1BB}" srcOrd="0" destOrd="0" presId="urn:microsoft.com/office/officeart/2005/8/layout/default#1"/>
    <dgm:cxn modelId="{BB4F09B7-C758-4778-AC33-48BEE6454E83}" type="presOf" srcId="{E75DCE9E-FD7B-409B-B6D7-94D1F040604D}" destId="{FFEFBFCE-67BB-4E40-9428-43A05DFB3017}" srcOrd="0" destOrd="0" presId="urn:microsoft.com/office/officeart/2005/8/layout/default#1"/>
    <dgm:cxn modelId="{ACD1687C-0283-44B9-98A9-916154CEE423}" type="presOf" srcId="{455D2BCB-C1D3-4683-ADDA-0C8AB17620EA}" destId="{DCA932F0-B793-4CB8-8621-DE25640665D2}" srcOrd="0" destOrd="0" presId="urn:microsoft.com/office/officeart/2005/8/layout/default#1"/>
    <dgm:cxn modelId="{FF92BF7B-899E-45B7-8E0C-16ABB0F3BCA0}" type="presOf" srcId="{8DEB14FF-60A1-4743-AD2C-9A2513025C07}" destId="{F81D44CD-73E3-4096-955B-B8521C6A254E}" srcOrd="0" destOrd="0" presId="urn:microsoft.com/office/officeart/2005/8/layout/default#1"/>
    <dgm:cxn modelId="{EDB793CB-4306-4BD1-B4CE-673EE435EB47}" type="presOf" srcId="{57326895-97A4-4D82-AF25-3AAEDAA08617}" destId="{41E8126C-DF1B-4051-8699-BC1FBA7F5567}" srcOrd="0" destOrd="0" presId="urn:microsoft.com/office/officeart/2005/8/layout/default#1"/>
    <dgm:cxn modelId="{FEB2DEFF-628A-470C-89F5-203304134537}" type="presOf" srcId="{7211DCC5-791F-483E-9801-309C7D838BCB}" destId="{2659737D-0603-4814-BEF4-FCCFAF734564}" srcOrd="0" destOrd="0" presId="urn:microsoft.com/office/officeart/2005/8/layout/default#1"/>
    <dgm:cxn modelId="{D4F23A4C-20FE-4483-95C1-EE5DDAE4B97D}" type="presParOf" srcId="{FFEFBFCE-67BB-4E40-9428-43A05DFB3017}" destId="{2659737D-0603-4814-BEF4-FCCFAF734564}" srcOrd="0" destOrd="0" presId="urn:microsoft.com/office/officeart/2005/8/layout/default#1"/>
    <dgm:cxn modelId="{B5955DB7-DFC9-4D58-BF99-8FD5D0482810}" type="presParOf" srcId="{FFEFBFCE-67BB-4E40-9428-43A05DFB3017}" destId="{12CA6246-3DF4-4CF1-A0E4-81226A6827D2}" srcOrd="1" destOrd="0" presId="urn:microsoft.com/office/officeart/2005/8/layout/default#1"/>
    <dgm:cxn modelId="{340E32B3-98FA-4479-BA9D-3DD8379EADA7}" type="presParOf" srcId="{FFEFBFCE-67BB-4E40-9428-43A05DFB3017}" destId="{41E8126C-DF1B-4051-8699-BC1FBA7F5567}" srcOrd="2" destOrd="0" presId="urn:microsoft.com/office/officeart/2005/8/layout/default#1"/>
    <dgm:cxn modelId="{95CCBA49-4209-4271-8C0F-1D001C7B5414}" type="presParOf" srcId="{FFEFBFCE-67BB-4E40-9428-43A05DFB3017}" destId="{8904CC02-8B66-4B78-8136-B0EB7B985633}" srcOrd="3" destOrd="0" presId="urn:microsoft.com/office/officeart/2005/8/layout/default#1"/>
    <dgm:cxn modelId="{6438A3E3-A548-436D-82BD-A60EF2228C65}" type="presParOf" srcId="{FFEFBFCE-67BB-4E40-9428-43A05DFB3017}" destId="{2ACC6BE7-A3BE-4139-8897-D5248C5DE1BB}" srcOrd="4" destOrd="0" presId="urn:microsoft.com/office/officeart/2005/8/layout/default#1"/>
    <dgm:cxn modelId="{B8AE36A1-7B97-4917-BCBF-5203837EE4AF}" type="presParOf" srcId="{FFEFBFCE-67BB-4E40-9428-43A05DFB3017}" destId="{0C46C35D-B6FA-415B-AE67-EF2BA0344401}" srcOrd="5" destOrd="0" presId="urn:microsoft.com/office/officeart/2005/8/layout/default#1"/>
    <dgm:cxn modelId="{0BB584C5-E92A-4D1A-B1D5-A7F5D657511C}" type="presParOf" srcId="{FFEFBFCE-67BB-4E40-9428-43A05DFB3017}" destId="{F81D44CD-73E3-4096-955B-B8521C6A254E}" srcOrd="6" destOrd="0" presId="urn:microsoft.com/office/officeart/2005/8/layout/default#1"/>
    <dgm:cxn modelId="{58C5597C-05B2-4CD1-A847-BB0AABE7C3EC}" type="presParOf" srcId="{FFEFBFCE-67BB-4E40-9428-43A05DFB3017}" destId="{32FCBF8A-F26C-41AD-9149-52A7691102D4}" srcOrd="7" destOrd="0" presId="urn:microsoft.com/office/officeart/2005/8/layout/default#1"/>
    <dgm:cxn modelId="{C785611A-0CA3-4A16-8906-08BADB15823A}" type="presParOf" srcId="{FFEFBFCE-67BB-4E40-9428-43A05DFB3017}" destId="{DCA932F0-B793-4CB8-8621-DE25640665D2}" srcOrd="8" destOrd="0" presId="urn:microsoft.com/office/officeart/2005/8/layout/default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E69C50-298B-4D1E-97A2-EBAACCA17913}" type="doc">
      <dgm:prSet loTypeId="urn:microsoft.com/office/officeart/2005/8/layout/default#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B051E-5890-4F08-8D6F-147578F0E632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accent3">
                  <a:lumMod val="50000"/>
                </a:schemeClr>
              </a:solidFill>
            </a:rPr>
            <a:t>Тренинг общения</a:t>
          </a:r>
          <a:endParaRPr lang="ru-RU" sz="1100" b="1" dirty="0">
            <a:solidFill>
              <a:schemeClr val="accent3">
                <a:lumMod val="50000"/>
              </a:schemeClr>
            </a:solidFill>
          </a:endParaRPr>
        </a:p>
      </dgm:t>
    </dgm:pt>
    <dgm:pt modelId="{9CB5F677-37FA-4BC3-A2C6-F9C03160DBD7}" type="parTrans" cxnId="{4FEF91E7-5649-4FDB-AF67-6EBF78A782A2}">
      <dgm:prSet/>
      <dgm:spPr/>
      <dgm:t>
        <a:bodyPr/>
        <a:lstStyle/>
        <a:p>
          <a:endParaRPr lang="ru-RU"/>
        </a:p>
      </dgm:t>
    </dgm:pt>
    <dgm:pt modelId="{FFBFA4DA-5D8F-4FF4-98B6-59558D40D4DC}" type="sibTrans" cxnId="{4FEF91E7-5649-4FDB-AF67-6EBF78A782A2}">
      <dgm:prSet/>
      <dgm:spPr/>
      <dgm:t>
        <a:bodyPr/>
        <a:lstStyle/>
        <a:p>
          <a:endParaRPr lang="ru-RU"/>
        </a:p>
      </dgm:t>
    </dgm:pt>
    <dgm:pt modelId="{E04BDF20-C129-48EC-A34C-343EA5A75A73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accent3">
                  <a:lumMod val="50000"/>
                </a:schemeClr>
              </a:solidFill>
            </a:rPr>
            <a:t>Метод проектов</a:t>
          </a:r>
          <a:endParaRPr lang="ru-RU" sz="1100" b="1" dirty="0">
            <a:solidFill>
              <a:schemeClr val="accent3">
                <a:lumMod val="50000"/>
              </a:schemeClr>
            </a:solidFill>
          </a:endParaRPr>
        </a:p>
      </dgm:t>
    </dgm:pt>
    <dgm:pt modelId="{57981D9D-8060-4BE4-B567-CF83D9CE84EC}" type="parTrans" cxnId="{C179CA94-47E0-47C9-ABE9-1E726A28D9D1}">
      <dgm:prSet/>
      <dgm:spPr/>
      <dgm:t>
        <a:bodyPr/>
        <a:lstStyle/>
        <a:p>
          <a:endParaRPr lang="ru-RU"/>
        </a:p>
      </dgm:t>
    </dgm:pt>
    <dgm:pt modelId="{BF471087-7435-4B09-AAFF-783D292B294F}" type="sibTrans" cxnId="{C179CA94-47E0-47C9-ABE9-1E726A28D9D1}">
      <dgm:prSet/>
      <dgm:spPr/>
      <dgm:t>
        <a:bodyPr/>
        <a:lstStyle/>
        <a:p>
          <a:endParaRPr lang="ru-RU"/>
        </a:p>
      </dgm:t>
    </dgm:pt>
    <dgm:pt modelId="{92A963CA-FB20-4FB1-A833-9DE30577572A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accent3">
                  <a:lumMod val="50000"/>
                </a:schemeClr>
              </a:solidFill>
            </a:rPr>
            <a:t>Спортивная деятельность</a:t>
          </a:r>
          <a:endParaRPr lang="ru-RU" sz="1100" b="1" dirty="0">
            <a:solidFill>
              <a:schemeClr val="accent3">
                <a:lumMod val="50000"/>
              </a:schemeClr>
            </a:solidFill>
          </a:endParaRPr>
        </a:p>
      </dgm:t>
    </dgm:pt>
    <dgm:pt modelId="{D5F8C2B1-97FE-4469-BCDE-D468338D0F31}" type="parTrans" cxnId="{56A2A60E-CCE5-4FB8-9E6A-A3E0258444B0}">
      <dgm:prSet/>
      <dgm:spPr/>
      <dgm:t>
        <a:bodyPr/>
        <a:lstStyle/>
        <a:p>
          <a:endParaRPr lang="ru-RU"/>
        </a:p>
      </dgm:t>
    </dgm:pt>
    <dgm:pt modelId="{495265FC-DB7F-43DF-9C7A-CAAF48449D0D}" type="sibTrans" cxnId="{56A2A60E-CCE5-4FB8-9E6A-A3E0258444B0}">
      <dgm:prSet/>
      <dgm:spPr/>
      <dgm:t>
        <a:bodyPr/>
        <a:lstStyle/>
        <a:p>
          <a:endParaRPr lang="ru-RU"/>
        </a:p>
      </dgm:t>
    </dgm:pt>
    <dgm:pt modelId="{1D66FEA9-BF6A-4653-AEF9-F920FC8D02EB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accent3">
                  <a:lumMod val="50000"/>
                </a:schemeClr>
              </a:solidFill>
            </a:rPr>
            <a:t>Совместная трудовая деятельность</a:t>
          </a:r>
          <a:endParaRPr lang="ru-RU" sz="1100" b="1" dirty="0">
            <a:solidFill>
              <a:schemeClr val="accent3">
                <a:lumMod val="50000"/>
              </a:schemeClr>
            </a:solidFill>
          </a:endParaRPr>
        </a:p>
      </dgm:t>
    </dgm:pt>
    <dgm:pt modelId="{38CE0511-5B0B-4C72-986D-B72EA1F1C97A}" type="parTrans" cxnId="{54A39289-9F6D-40B3-9B6E-981EE3DB812E}">
      <dgm:prSet/>
      <dgm:spPr/>
      <dgm:t>
        <a:bodyPr/>
        <a:lstStyle/>
        <a:p>
          <a:endParaRPr lang="ru-RU"/>
        </a:p>
      </dgm:t>
    </dgm:pt>
    <dgm:pt modelId="{1E8E5DC1-FC1C-4C1E-B9A0-4C3AE4934734}" type="sibTrans" cxnId="{54A39289-9F6D-40B3-9B6E-981EE3DB812E}">
      <dgm:prSet/>
      <dgm:spPr/>
      <dgm:t>
        <a:bodyPr/>
        <a:lstStyle/>
        <a:p>
          <a:endParaRPr lang="ru-RU"/>
        </a:p>
      </dgm:t>
    </dgm:pt>
    <dgm:pt modelId="{56EBBE55-1419-40A4-808A-CD9DB6AFE2CB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accent3">
                  <a:lumMod val="50000"/>
                </a:schemeClr>
              </a:solidFill>
            </a:rPr>
            <a:t>Общественная внеурочная деятельность</a:t>
          </a:r>
          <a:endParaRPr lang="ru-RU" sz="1100" b="1" dirty="0">
            <a:solidFill>
              <a:schemeClr val="accent3">
                <a:lumMod val="50000"/>
              </a:schemeClr>
            </a:solidFill>
          </a:endParaRPr>
        </a:p>
      </dgm:t>
    </dgm:pt>
    <dgm:pt modelId="{63339808-49A2-4517-A182-38AC9FE61703}" type="parTrans" cxnId="{CC0E2BEF-FBC0-478B-92D3-186CFB8DCC5E}">
      <dgm:prSet/>
      <dgm:spPr/>
      <dgm:t>
        <a:bodyPr/>
        <a:lstStyle/>
        <a:p>
          <a:endParaRPr lang="ru-RU"/>
        </a:p>
      </dgm:t>
    </dgm:pt>
    <dgm:pt modelId="{1BAD1DBB-91DC-4AAE-9F07-A7B5D26516FB}" type="sibTrans" cxnId="{CC0E2BEF-FBC0-478B-92D3-186CFB8DCC5E}">
      <dgm:prSet/>
      <dgm:spPr/>
      <dgm:t>
        <a:bodyPr/>
        <a:lstStyle/>
        <a:p>
          <a:endParaRPr lang="ru-RU"/>
        </a:p>
      </dgm:t>
    </dgm:pt>
    <dgm:pt modelId="{BF790353-56BD-4E0A-9B28-F03641EBFEBD}" type="pres">
      <dgm:prSet presAssocID="{95E69C50-298B-4D1E-97A2-EBAACCA1791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99D3F5-08D7-4B57-A30E-EDDEEB1E3880}" type="pres">
      <dgm:prSet presAssocID="{A86B051E-5890-4F08-8D6F-147578F0E63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796431-9A8C-4EF3-BDED-5490D1910A02}" type="pres">
      <dgm:prSet presAssocID="{FFBFA4DA-5D8F-4FF4-98B6-59558D40D4DC}" presName="sibTrans" presStyleCnt="0"/>
      <dgm:spPr/>
    </dgm:pt>
    <dgm:pt modelId="{0B3539E1-DA5F-45AC-A4FE-E272DF1400CA}" type="pres">
      <dgm:prSet presAssocID="{E04BDF20-C129-48EC-A34C-343EA5A75A7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5EC362-72A3-4248-BB5D-9F532282D572}" type="pres">
      <dgm:prSet presAssocID="{BF471087-7435-4B09-AAFF-783D292B294F}" presName="sibTrans" presStyleCnt="0"/>
      <dgm:spPr/>
    </dgm:pt>
    <dgm:pt modelId="{FF3E2AD5-2E19-4684-A6E4-9A12BA04FAE5}" type="pres">
      <dgm:prSet presAssocID="{92A963CA-FB20-4FB1-A833-9DE30577572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D82548-209F-4FA7-9795-8A886B3D2B25}" type="pres">
      <dgm:prSet presAssocID="{495265FC-DB7F-43DF-9C7A-CAAF48449D0D}" presName="sibTrans" presStyleCnt="0"/>
      <dgm:spPr/>
    </dgm:pt>
    <dgm:pt modelId="{2E1C213D-7C90-45A3-8A98-A866091F597D}" type="pres">
      <dgm:prSet presAssocID="{1D66FEA9-BF6A-4653-AEF9-F920FC8D02E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9EA01E-D791-4245-98B4-027739E400E9}" type="pres">
      <dgm:prSet presAssocID="{1E8E5DC1-FC1C-4C1E-B9A0-4C3AE4934734}" presName="sibTrans" presStyleCnt="0"/>
      <dgm:spPr/>
    </dgm:pt>
    <dgm:pt modelId="{6BB5976F-7599-472D-872A-85BED072D66E}" type="pres">
      <dgm:prSet presAssocID="{56EBBE55-1419-40A4-808A-CD9DB6AFE2C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EF91E7-5649-4FDB-AF67-6EBF78A782A2}" srcId="{95E69C50-298B-4D1E-97A2-EBAACCA17913}" destId="{A86B051E-5890-4F08-8D6F-147578F0E632}" srcOrd="0" destOrd="0" parTransId="{9CB5F677-37FA-4BC3-A2C6-F9C03160DBD7}" sibTransId="{FFBFA4DA-5D8F-4FF4-98B6-59558D40D4DC}"/>
    <dgm:cxn modelId="{E2AE66C6-CC00-4E54-A99D-D5346C6DF3A1}" type="presOf" srcId="{1D66FEA9-BF6A-4653-AEF9-F920FC8D02EB}" destId="{2E1C213D-7C90-45A3-8A98-A866091F597D}" srcOrd="0" destOrd="0" presId="urn:microsoft.com/office/officeart/2005/8/layout/default#2"/>
    <dgm:cxn modelId="{54A39289-9F6D-40B3-9B6E-981EE3DB812E}" srcId="{95E69C50-298B-4D1E-97A2-EBAACCA17913}" destId="{1D66FEA9-BF6A-4653-AEF9-F920FC8D02EB}" srcOrd="3" destOrd="0" parTransId="{38CE0511-5B0B-4C72-986D-B72EA1F1C97A}" sibTransId="{1E8E5DC1-FC1C-4C1E-B9A0-4C3AE4934734}"/>
    <dgm:cxn modelId="{7133EA07-A633-4221-8F46-E09C7F96FB0D}" type="presOf" srcId="{E04BDF20-C129-48EC-A34C-343EA5A75A73}" destId="{0B3539E1-DA5F-45AC-A4FE-E272DF1400CA}" srcOrd="0" destOrd="0" presId="urn:microsoft.com/office/officeart/2005/8/layout/default#2"/>
    <dgm:cxn modelId="{9926D75C-D5F3-4380-9290-B30D938E67D7}" type="presOf" srcId="{56EBBE55-1419-40A4-808A-CD9DB6AFE2CB}" destId="{6BB5976F-7599-472D-872A-85BED072D66E}" srcOrd="0" destOrd="0" presId="urn:microsoft.com/office/officeart/2005/8/layout/default#2"/>
    <dgm:cxn modelId="{B28C491E-799B-4645-9F1E-3371C429A9AB}" type="presOf" srcId="{95E69C50-298B-4D1E-97A2-EBAACCA17913}" destId="{BF790353-56BD-4E0A-9B28-F03641EBFEBD}" srcOrd="0" destOrd="0" presId="urn:microsoft.com/office/officeart/2005/8/layout/default#2"/>
    <dgm:cxn modelId="{56A2A60E-CCE5-4FB8-9E6A-A3E0258444B0}" srcId="{95E69C50-298B-4D1E-97A2-EBAACCA17913}" destId="{92A963CA-FB20-4FB1-A833-9DE30577572A}" srcOrd="2" destOrd="0" parTransId="{D5F8C2B1-97FE-4469-BCDE-D468338D0F31}" sibTransId="{495265FC-DB7F-43DF-9C7A-CAAF48449D0D}"/>
    <dgm:cxn modelId="{C179CA94-47E0-47C9-ABE9-1E726A28D9D1}" srcId="{95E69C50-298B-4D1E-97A2-EBAACCA17913}" destId="{E04BDF20-C129-48EC-A34C-343EA5A75A73}" srcOrd="1" destOrd="0" parTransId="{57981D9D-8060-4BE4-B567-CF83D9CE84EC}" sibTransId="{BF471087-7435-4B09-AAFF-783D292B294F}"/>
    <dgm:cxn modelId="{1CF2C61F-2E27-4B14-B626-5094F49CE946}" type="presOf" srcId="{92A963CA-FB20-4FB1-A833-9DE30577572A}" destId="{FF3E2AD5-2E19-4684-A6E4-9A12BA04FAE5}" srcOrd="0" destOrd="0" presId="urn:microsoft.com/office/officeart/2005/8/layout/default#2"/>
    <dgm:cxn modelId="{7EDE1C65-673A-442D-A253-AD4F5FC4BB12}" type="presOf" srcId="{A86B051E-5890-4F08-8D6F-147578F0E632}" destId="{0099D3F5-08D7-4B57-A30E-EDDEEB1E3880}" srcOrd="0" destOrd="0" presId="urn:microsoft.com/office/officeart/2005/8/layout/default#2"/>
    <dgm:cxn modelId="{CC0E2BEF-FBC0-478B-92D3-186CFB8DCC5E}" srcId="{95E69C50-298B-4D1E-97A2-EBAACCA17913}" destId="{56EBBE55-1419-40A4-808A-CD9DB6AFE2CB}" srcOrd="4" destOrd="0" parTransId="{63339808-49A2-4517-A182-38AC9FE61703}" sibTransId="{1BAD1DBB-91DC-4AAE-9F07-A7B5D26516FB}"/>
    <dgm:cxn modelId="{B286D40E-868B-4197-8E58-931561C47072}" type="presParOf" srcId="{BF790353-56BD-4E0A-9B28-F03641EBFEBD}" destId="{0099D3F5-08D7-4B57-A30E-EDDEEB1E3880}" srcOrd="0" destOrd="0" presId="urn:microsoft.com/office/officeart/2005/8/layout/default#2"/>
    <dgm:cxn modelId="{ABFF6D8C-7B76-4839-8405-4075D32737E8}" type="presParOf" srcId="{BF790353-56BD-4E0A-9B28-F03641EBFEBD}" destId="{32796431-9A8C-4EF3-BDED-5490D1910A02}" srcOrd="1" destOrd="0" presId="urn:microsoft.com/office/officeart/2005/8/layout/default#2"/>
    <dgm:cxn modelId="{753281E7-FD52-47C0-BC24-B79511F726D8}" type="presParOf" srcId="{BF790353-56BD-4E0A-9B28-F03641EBFEBD}" destId="{0B3539E1-DA5F-45AC-A4FE-E272DF1400CA}" srcOrd="2" destOrd="0" presId="urn:microsoft.com/office/officeart/2005/8/layout/default#2"/>
    <dgm:cxn modelId="{C7A167C5-8F35-4C34-A04B-2F5FB3CD090C}" type="presParOf" srcId="{BF790353-56BD-4E0A-9B28-F03641EBFEBD}" destId="{D05EC362-72A3-4248-BB5D-9F532282D572}" srcOrd="3" destOrd="0" presId="urn:microsoft.com/office/officeart/2005/8/layout/default#2"/>
    <dgm:cxn modelId="{4D6D92A5-7449-4B69-972F-5F0AA4D7A3B8}" type="presParOf" srcId="{BF790353-56BD-4E0A-9B28-F03641EBFEBD}" destId="{FF3E2AD5-2E19-4684-A6E4-9A12BA04FAE5}" srcOrd="4" destOrd="0" presId="urn:microsoft.com/office/officeart/2005/8/layout/default#2"/>
    <dgm:cxn modelId="{AD375B17-BBA2-4DB0-8490-A3F2FF5364C8}" type="presParOf" srcId="{BF790353-56BD-4E0A-9B28-F03641EBFEBD}" destId="{51D82548-209F-4FA7-9795-8A886B3D2B25}" srcOrd="5" destOrd="0" presId="urn:microsoft.com/office/officeart/2005/8/layout/default#2"/>
    <dgm:cxn modelId="{434C9CA3-5BDD-4FF8-892A-F34F4BBE6B46}" type="presParOf" srcId="{BF790353-56BD-4E0A-9B28-F03641EBFEBD}" destId="{2E1C213D-7C90-45A3-8A98-A866091F597D}" srcOrd="6" destOrd="0" presId="urn:microsoft.com/office/officeart/2005/8/layout/default#2"/>
    <dgm:cxn modelId="{4FB78718-0F8C-4E3F-9052-714D73F866EC}" type="presParOf" srcId="{BF790353-56BD-4E0A-9B28-F03641EBFEBD}" destId="{939EA01E-D791-4245-98B4-027739E400E9}" srcOrd="7" destOrd="0" presId="urn:microsoft.com/office/officeart/2005/8/layout/default#2"/>
    <dgm:cxn modelId="{37099513-931A-4D67-99E6-98FD51259B01}" type="presParOf" srcId="{BF790353-56BD-4E0A-9B28-F03641EBFEBD}" destId="{6BB5976F-7599-472D-872A-85BED072D66E}" srcOrd="8" destOrd="0" presId="urn:microsoft.com/office/officeart/2005/8/layout/default#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7DD96C-EF58-495F-9F95-F1AE6B2A9E35}" type="doc">
      <dgm:prSet loTypeId="urn:microsoft.com/office/officeart/2005/8/layout/hierarchy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879C19-2344-45D4-A430-3900ED1A5017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Дипломатичность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C3ED849E-1FFA-4667-B6EE-B45238A93129}" type="parTrans" cxnId="{297551FB-5555-4601-8FF2-E100991D0380}">
      <dgm:prSet/>
      <dgm:spPr/>
      <dgm:t>
        <a:bodyPr/>
        <a:lstStyle/>
        <a:p>
          <a:endParaRPr lang="ru-RU"/>
        </a:p>
      </dgm:t>
    </dgm:pt>
    <dgm:pt modelId="{58B5B35D-D9B3-4EF0-A827-DAD049D7DCC4}" type="sibTrans" cxnId="{297551FB-5555-4601-8FF2-E100991D0380}">
      <dgm:prSet/>
      <dgm:spPr/>
      <dgm:t>
        <a:bodyPr/>
        <a:lstStyle/>
        <a:p>
          <a:endParaRPr lang="ru-RU"/>
        </a:p>
      </dgm:t>
    </dgm:pt>
    <dgm:pt modelId="{E15886D9-926D-497C-BDA4-4327266D4EA6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Самокритичность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65709B98-DF7A-4A08-AEB5-35923F1D38C6}" type="parTrans" cxnId="{284C27AE-405B-4977-BC12-50EFA1136355}">
      <dgm:prSet/>
      <dgm:spPr/>
      <dgm:t>
        <a:bodyPr/>
        <a:lstStyle/>
        <a:p>
          <a:endParaRPr lang="ru-RU"/>
        </a:p>
      </dgm:t>
    </dgm:pt>
    <dgm:pt modelId="{EED14306-7DD9-4828-BA5D-E9009919C32E}" type="sibTrans" cxnId="{284C27AE-405B-4977-BC12-50EFA1136355}">
      <dgm:prSet/>
      <dgm:spPr/>
      <dgm:t>
        <a:bodyPr/>
        <a:lstStyle/>
        <a:p>
          <a:endParaRPr lang="ru-RU"/>
        </a:p>
      </dgm:t>
    </dgm:pt>
    <dgm:pt modelId="{11757720-64EC-4706-8CE2-59C4AB08F5D7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Эмоциональность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E00C55E0-142E-4A5E-8375-8E9F6B0A4BD2}" type="parTrans" cxnId="{166CE3DA-FE84-426B-A009-BB0BDD8C3A49}">
      <dgm:prSet/>
      <dgm:spPr/>
      <dgm:t>
        <a:bodyPr/>
        <a:lstStyle/>
        <a:p>
          <a:endParaRPr lang="ru-RU"/>
        </a:p>
      </dgm:t>
    </dgm:pt>
    <dgm:pt modelId="{F5A03B92-391B-41AE-A7DD-A51604D3B56E}" type="sibTrans" cxnId="{166CE3DA-FE84-426B-A009-BB0BDD8C3A49}">
      <dgm:prSet/>
      <dgm:spPr/>
      <dgm:t>
        <a:bodyPr/>
        <a:lstStyle/>
        <a:p>
          <a:endParaRPr lang="ru-RU"/>
        </a:p>
      </dgm:t>
    </dgm:pt>
    <dgm:pt modelId="{8DF23791-B48B-449D-9CAC-67EF2EB46DDB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accent3">
                  <a:lumMod val="50000"/>
                </a:schemeClr>
              </a:solidFill>
            </a:rPr>
            <a:t>Активность в общении</a:t>
          </a:r>
          <a:endParaRPr lang="ru-RU" sz="1200" dirty="0">
            <a:solidFill>
              <a:schemeClr val="accent3">
                <a:lumMod val="50000"/>
              </a:schemeClr>
            </a:solidFill>
          </a:endParaRPr>
        </a:p>
      </dgm:t>
    </dgm:pt>
    <dgm:pt modelId="{E37FFA10-4E07-496C-82E7-4F29224B29BB}" type="parTrans" cxnId="{F0C523DE-2676-48BF-A390-3454CBE82AD7}">
      <dgm:prSet/>
      <dgm:spPr/>
      <dgm:t>
        <a:bodyPr/>
        <a:lstStyle/>
        <a:p>
          <a:endParaRPr lang="ru-RU"/>
        </a:p>
      </dgm:t>
    </dgm:pt>
    <dgm:pt modelId="{3DC23FBA-D5DB-4666-87C8-91CC7FDC567A}" type="sibTrans" cxnId="{F0C523DE-2676-48BF-A390-3454CBE82AD7}">
      <dgm:prSet/>
      <dgm:spPr/>
      <dgm:t>
        <a:bodyPr/>
        <a:lstStyle/>
        <a:p>
          <a:endParaRPr lang="ru-RU"/>
        </a:p>
      </dgm:t>
    </dgm:pt>
    <dgm:pt modelId="{B068EFE0-A865-41E9-8FE1-01608C6F029A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Независимость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7390D79B-FD3F-4ECB-9F28-8B69DE95ED34}" type="parTrans" cxnId="{022D2614-D42E-4C6D-9DA6-9E6A07F47CCD}">
      <dgm:prSet/>
      <dgm:spPr/>
      <dgm:t>
        <a:bodyPr/>
        <a:lstStyle/>
        <a:p>
          <a:endParaRPr lang="ru-RU"/>
        </a:p>
      </dgm:t>
    </dgm:pt>
    <dgm:pt modelId="{D6D6DAB6-38AB-4FAC-B1D7-EA319660E17B}" type="sibTrans" cxnId="{022D2614-D42E-4C6D-9DA6-9E6A07F47CCD}">
      <dgm:prSet/>
      <dgm:spPr/>
      <dgm:t>
        <a:bodyPr/>
        <a:lstStyle/>
        <a:p>
          <a:endParaRPr lang="ru-RU"/>
        </a:p>
      </dgm:t>
    </dgm:pt>
    <dgm:pt modelId="{ED990F4E-6CBD-4AC6-B225-24CA91E4AF67}">
      <dgm:prSet phldrT="[Текст]" custT="1"/>
      <dgm:spPr/>
      <dgm:t>
        <a:bodyPr/>
        <a:lstStyle/>
        <a:p>
          <a:r>
            <a:rPr lang="ru-RU" sz="1200" b="0" dirty="0" smtClean="0">
              <a:solidFill>
                <a:schemeClr val="accent3">
                  <a:lumMod val="50000"/>
                </a:schemeClr>
              </a:solidFill>
            </a:rPr>
            <a:t>Потребность в общении</a:t>
          </a:r>
          <a:endParaRPr lang="ru-RU" sz="1200" b="0" dirty="0">
            <a:solidFill>
              <a:schemeClr val="accent3">
                <a:lumMod val="50000"/>
              </a:schemeClr>
            </a:solidFill>
          </a:endParaRPr>
        </a:p>
      </dgm:t>
    </dgm:pt>
    <dgm:pt modelId="{F9085A49-4ADF-4190-9EAE-FD90C68BB7D3}" type="parTrans" cxnId="{B5CBD9D6-80CB-4DD3-945C-6CC8C35EFAF3}">
      <dgm:prSet/>
      <dgm:spPr/>
      <dgm:t>
        <a:bodyPr/>
        <a:lstStyle/>
        <a:p>
          <a:endParaRPr lang="ru-RU"/>
        </a:p>
      </dgm:t>
    </dgm:pt>
    <dgm:pt modelId="{9D852EB8-92C8-4F94-A23A-7C7D5A0C42EC}" type="sibTrans" cxnId="{B5CBD9D6-80CB-4DD3-945C-6CC8C35EFAF3}">
      <dgm:prSet/>
      <dgm:spPr/>
      <dgm:t>
        <a:bodyPr/>
        <a:lstStyle/>
        <a:p>
          <a:endParaRPr lang="ru-RU"/>
        </a:p>
      </dgm:t>
    </dgm:pt>
    <dgm:pt modelId="{90F62BFD-30AB-47FA-B3B8-C568F49A5359}" type="pres">
      <dgm:prSet presAssocID="{CE7DD96C-EF58-495F-9F95-F1AE6B2A9E3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22F60F9-C6F4-476A-A903-D352C982CC3A}" type="pres">
      <dgm:prSet presAssocID="{24879C19-2344-45D4-A430-3900ED1A5017}" presName="vertOne" presStyleCnt="0"/>
      <dgm:spPr/>
    </dgm:pt>
    <dgm:pt modelId="{7896EF86-87EB-4080-9771-CB87468E5431}" type="pres">
      <dgm:prSet presAssocID="{24879C19-2344-45D4-A430-3900ED1A5017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0C50AB-514F-4E36-942C-1088A16139B9}" type="pres">
      <dgm:prSet presAssocID="{24879C19-2344-45D4-A430-3900ED1A5017}" presName="parTransOne" presStyleCnt="0"/>
      <dgm:spPr/>
    </dgm:pt>
    <dgm:pt modelId="{5BD8774D-1B82-4AC9-9B2A-AC9A2909FA39}" type="pres">
      <dgm:prSet presAssocID="{24879C19-2344-45D4-A430-3900ED1A5017}" presName="horzOne" presStyleCnt="0"/>
      <dgm:spPr/>
    </dgm:pt>
    <dgm:pt modelId="{57C37186-E9B1-431A-AE9D-49ADEF2DDADD}" type="pres">
      <dgm:prSet presAssocID="{E15886D9-926D-497C-BDA4-4327266D4EA6}" presName="vertTwo" presStyleCnt="0"/>
      <dgm:spPr/>
    </dgm:pt>
    <dgm:pt modelId="{5101638E-71DA-4556-93A4-0C2FFD585E7D}" type="pres">
      <dgm:prSet presAssocID="{E15886D9-926D-497C-BDA4-4327266D4EA6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2EE7E2-649C-4E4E-AD67-BB2FF8E3F916}" type="pres">
      <dgm:prSet presAssocID="{E15886D9-926D-497C-BDA4-4327266D4EA6}" presName="parTransTwo" presStyleCnt="0"/>
      <dgm:spPr/>
    </dgm:pt>
    <dgm:pt modelId="{342BE11A-3F83-41C1-8050-A23CEDB6655B}" type="pres">
      <dgm:prSet presAssocID="{E15886D9-926D-497C-BDA4-4327266D4EA6}" presName="horzTwo" presStyleCnt="0"/>
      <dgm:spPr/>
    </dgm:pt>
    <dgm:pt modelId="{61A31309-26E8-47F0-B233-6273EFE486C1}" type="pres">
      <dgm:prSet presAssocID="{11757720-64EC-4706-8CE2-59C4AB08F5D7}" presName="vertThree" presStyleCnt="0"/>
      <dgm:spPr/>
    </dgm:pt>
    <dgm:pt modelId="{19B4AE5D-889F-41DD-B1F6-74194479CB24}" type="pres">
      <dgm:prSet presAssocID="{11757720-64EC-4706-8CE2-59C4AB08F5D7}" presName="txThree" presStyleLbl="node3" presStyleIdx="0" presStyleCnt="3" custScaleX="1178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54E1EC-3841-4770-B7C4-1523B16FC1F0}" type="pres">
      <dgm:prSet presAssocID="{11757720-64EC-4706-8CE2-59C4AB08F5D7}" presName="horzThree" presStyleCnt="0"/>
      <dgm:spPr/>
    </dgm:pt>
    <dgm:pt modelId="{62CB5FFE-54C2-490A-A16A-97B69628048D}" type="pres">
      <dgm:prSet presAssocID="{F5A03B92-391B-41AE-A7DD-A51604D3B56E}" presName="sibSpaceThree" presStyleCnt="0"/>
      <dgm:spPr/>
    </dgm:pt>
    <dgm:pt modelId="{C88A983C-1841-42D4-A808-D4C26DBBE45B}" type="pres">
      <dgm:prSet presAssocID="{8DF23791-B48B-449D-9CAC-67EF2EB46DDB}" presName="vertThree" presStyleCnt="0"/>
      <dgm:spPr/>
    </dgm:pt>
    <dgm:pt modelId="{0AEF6AF1-5005-4045-AABC-518972458F9D}" type="pres">
      <dgm:prSet presAssocID="{8DF23791-B48B-449D-9CAC-67EF2EB46DDB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12062F-19A8-485A-9B4B-98448BC46071}" type="pres">
      <dgm:prSet presAssocID="{8DF23791-B48B-449D-9CAC-67EF2EB46DDB}" presName="horzThree" presStyleCnt="0"/>
      <dgm:spPr/>
    </dgm:pt>
    <dgm:pt modelId="{F32D1F81-AAFD-4B81-AA0D-76DB2176ECE5}" type="pres">
      <dgm:prSet presAssocID="{EED14306-7DD9-4828-BA5D-E9009919C32E}" presName="sibSpaceTwo" presStyleCnt="0"/>
      <dgm:spPr/>
    </dgm:pt>
    <dgm:pt modelId="{D3AA3709-E057-432F-9CD0-183DF9CA2669}" type="pres">
      <dgm:prSet presAssocID="{B068EFE0-A865-41E9-8FE1-01608C6F029A}" presName="vertTwo" presStyleCnt="0"/>
      <dgm:spPr/>
    </dgm:pt>
    <dgm:pt modelId="{197A5A28-5105-4C4B-998D-1CDDDB9386BA}" type="pres">
      <dgm:prSet presAssocID="{B068EFE0-A865-41E9-8FE1-01608C6F029A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A01FD7-A593-4C86-BB9C-F84D435CB4BF}" type="pres">
      <dgm:prSet presAssocID="{B068EFE0-A865-41E9-8FE1-01608C6F029A}" presName="parTransTwo" presStyleCnt="0"/>
      <dgm:spPr/>
    </dgm:pt>
    <dgm:pt modelId="{F5E047D4-EF14-4E28-8D37-5CF606B75C07}" type="pres">
      <dgm:prSet presAssocID="{B068EFE0-A865-41E9-8FE1-01608C6F029A}" presName="horzTwo" presStyleCnt="0"/>
      <dgm:spPr/>
    </dgm:pt>
    <dgm:pt modelId="{B62706B8-B0A8-41D0-B688-D6A699C041C9}" type="pres">
      <dgm:prSet presAssocID="{ED990F4E-6CBD-4AC6-B225-24CA91E4AF67}" presName="vertThree" presStyleCnt="0"/>
      <dgm:spPr/>
    </dgm:pt>
    <dgm:pt modelId="{D023D76A-14A9-4FDE-A430-C34BE6A16C79}" type="pres">
      <dgm:prSet presAssocID="{ED990F4E-6CBD-4AC6-B225-24CA91E4AF67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B01A67-FBB5-4962-BC54-BD98DBAF21A9}" type="pres">
      <dgm:prSet presAssocID="{ED990F4E-6CBD-4AC6-B225-24CA91E4AF67}" presName="horzThree" presStyleCnt="0"/>
      <dgm:spPr/>
    </dgm:pt>
  </dgm:ptLst>
  <dgm:cxnLst>
    <dgm:cxn modelId="{7B1A9EA7-7FF7-471A-80B6-A3F59BAF853A}" type="presOf" srcId="{B068EFE0-A865-41E9-8FE1-01608C6F029A}" destId="{197A5A28-5105-4C4B-998D-1CDDDB9386BA}" srcOrd="0" destOrd="0" presId="urn:microsoft.com/office/officeart/2005/8/layout/hierarchy4"/>
    <dgm:cxn modelId="{F0C523DE-2676-48BF-A390-3454CBE82AD7}" srcId="{E15886D9-926D-497C-BDA4-4327266D4EA6}" destId="{8DF23791-B48B-449D-9CAC-67EF2EB46DDB}" srcOrd="1" destOrd="0" parTransId="{E37FFA10-4E07-496C-82E7-4F29224B29BB}" sibTransId="{3DC23FBA-D5DB-4666-87C8-91CC7FDC567A}"/>
    <dgm:cxn modelId="{7FE7E134-6AEC-4B6F-8E53-FD4D25EE7B0C}" type="presOf" srcId="{CE7DD96C-EF58-495F-9F95-F1AE6B2A9E35}" destId="{90F62BFD-30AB-47FA-B3B8-C568F49A5359}" srcOrd="0" destOrd="0" presId="urn:microsoft.com/office/officeart/2005/8/layout/hierarchy4"/>
    <dgm:cxn modelId="{297551FB-5555-4601-8FF2-E100991D0380}" srcId="{CE7DD96C-EF58-495F-9F95-F1AE6B2A9E35}" destId="{24879C19-2344-45D4-A430-3900ED1A5017}" srcOrd="0" destOrd="0" parTransId="{C3ED849E-1FFA-4667-B6EE-B45238A93129}" sibTransId="{58B5B35D-D9B3-4EF0-A827-DAD049D7DCC4}"/>
    <dgm:cxn modelId="{37307010-EF8B-4DBD-AED7-8D6E90A10F08}" type="presOf" srcId="{E15886D9-926D-497C-BDA4-4327266D4EA6}" destId="{5101638E-71DA-4556-93A4-0C2FFD585E7D}" srcOrd="0" destOrd="0" presId="urn:microsoft.com/office/officeart/2005/8/layout/hierarchy4"/>
    <dgm:cxn modelId="{022D2614-D42E-4C6D-9DA6-9E6A07F47CCD}" srcId="{24879C19-2344-45D4-A430-3900ED1A5017}" destId="{B068EFE0-A865-41E9-8FE1-01608C6F029A}" srcOrd="1" destOrd="0" parTransId="{7390D79B-FD3F-4ECB-9F28-8B69DE95ED34}" sibTransId="{D6D6DAB6-38AB-4FAC-B1D7-EA319660E17B}"/>
    <dgm:cxn modelId="{D5CE4FC1-0341-47D5-8E46-D9F26EAC1763}" type="presOf" srcId="{8DF23791-B48B-449D-9CAC-67EF2EB46DDB}" destId="{0AEF6AF1-5005-4045-AABC-518972458F9D}" srcOrd="0" destOrd="0" presId="urn:microsoft.com/office/officeart/2005/8/layout/hierarchy4"/>
    <dgm:cxn modelId="{C6E420DE-F1B0-48BB-BDA3-A8EFCA4372EC}" type="presOf" srcId="{24879C19-2344-45D4-A430-3900ED1A5017}" destId="{7896EF86-87EB-4080-9771-CB87468E5431}" srcOrd="0" destOrd="0" presId="urn:microsoft.com/office/officeart/2005/8/layout/hierarchy4"/>
    <dgm:cxn modelId="{166CE3DA-FE84-426B-A009-BB0BDD8C3A49}" srcId="{E15886D9-926D-497C-BDA4-4327266D4EA6}" destId="{11757720-64EC-4706-8CE2-59C4AB08F5D7}" srcOrd="0" destOrd="0" parTransId="{E00C55E0-142E-4A5E-8375-8E9F6B0A4BD2}" sibTransId="{F5A03B92-391B-41AE-A7DD-A51604D3B56E}"/>
    <dgm:cxn modelId="{284C27AE-405B-4977-BC12-50EFA1136355}" srcId="{24879C19-2344-45D4-A430-3900ED1A5017}" destId="{E15886D9-926D-497C-BDA4-4327266D4EA6}" srcOrd="0" destOrd="0" parTransId="{65709B98-DF7A-4A08-AEB5-35923F1D38C6}" sibTransId="{EED14306-7DD9-4828-BA5D-E9009919C32E}"/>
    <dgm:cxn modelId="{B7936892-AD19-440E-B6AC-9882E5F7AF02}" type="presOf" srcId="{ED990F4E-6CBD-4AC6-B225-24CA91E4AF67}" destId="{D023D76A-14A9-4FDE-A430-C34BE6A16C79}" srcOrd="0" destOrd="0" presId="urn:microsoft.com/office/officeart/2005/8/layout/hierarchy4"/>
    <dgm:cxn modelId="{E0BC51AB-E8D4-48AE-AD94-754683501388}" type="presOf" srcId="{11757720-64EC-4706-8CE2-59C4AB08F5D7}" destId="{19B4AE5D-889F-41DD-B1F6-74194479CB24}" srcOrd="0" destOrd="0" presId="urn:microsoft.com/office/officeart/2005/8/layout/hierarchy4"/>
    <dgm:cxn modelId="{B5CBD9D6-80CB-4DD3-945C-6CC8C35EFAF3}" srcId="{B068EFE0-A865-41E9-8FE1-01608C6F029A}" destId="{ED990F4E-6CBD-4AC6-B225-24CA91E4AF67}" srcOrd="0" destOrd="0" parTransId="{F9085A49-4ADF-4190-9EAE-FD90C68BB7D3}" sibTransId="{9D852EB8-92C8-4F94-A23A-7C7D5A0C42EC}"/>
    <dgm:cxn modelId="{B762741E-3A09-4314-80FB-71F0F0F83DD7}" type="presParOf" srcId="{90F62BFD-30AB-47FA-B3B8-C568F49A5359}" destId="{322F60F9-C6F4-476A-A903-D352C982CC3A}" srcOrd="0" destOrd="0" presId="urn:microsoft.com/office/officeart/2005/8/layout/hierarchy4"/>
    <dgm:cxn modelId="{5858F562-8708-49FF-9312-685ED0666BCD}" type="presParOf" srcId="{322F60F9-C6F4-476A-A903-D352C982CC3A}" destId="{7896EF86-87EB-4080-9771-CB87468E5431}" srcOrd="0" destOrd="0" presId="urn:microsoft.com/office/officeart/2005/8/layout/hierarchy4"/>
    <dgm:cxn modelId="{C54B138F-5A86-42DF-8B8F-A574B15D1892}" type="presParOf" srcId="{322F60F9-C6F4-476A-A903-D352C982CC3A}" destId="{610C50AB-514F-4E36-942C-1088A16139B9}" srcOrd="1" destOrd="0" presId="urn:microsoft.com/office/officeart/2005/8/layout/hierarchy4"/>
    <dgm:cxn modelId="{EAE9709C-4465-44E6-B2E1-BA0B3583494D}" type="presParOf" srcId="{322F60F9-C6F4-476A-A903-D352C982CC3A}" destId="{5BD8774D-1B82-4AC9-9B2A-AC9A2909FA39}" srcOrd="2" destOrd="0" presId="urn:microsoft.com/office/officeart/2005/8/layout/hierarchy4"/>
    <dgm:cxn modelId="{E8B9C679-DA95-4DA1-A9A2-5DE4B8B4093F}" type="presParOf" srcId="{5BD8774D-1B82-4AC9-9B2A-AC9A2909FA39}" destId="{57C37186-E9B1-431A-AE9D-49ADEF2DDADD}" srcOrd="0" destOrd="0" presId="urn:microsoft.com/office/officeart/2005/8/layout/hierarchy4"/>
    <dgm:cxn modelId="{0E3AD191-7A04-4636-A998-C469EEFF1E14}" type="presParOf" srcId="{57C37186-E9B1-431A-AE9D-49ADEF2DDADD}" destId="{5101638E-71DA-4556-93A4-0C2FFD585E7D}" srcOrd="0" destOrd="0" presId="urn:microsoft.com/office/officeart/2005/8/layout/hierarchy4"/>
    <dgm:cxn modelId="{22E7705F-3CB3-40AD-A9A5-468FF1E814AF}" type="presParOf" srcId="{57C37186-E9B1-431A-AE9D-49ADEF2DDADD}" destId="{732EE7E2-649C-4E4E-AD67-BB2FF8E3F916}" srcOrd="1" destOrd="0" presId="urn:microsoft.com/office/officeart/2005/8/layout/hierarchy4"/>
    <dgm:cxn modelId="{79C95AB2-8A81-4A74-9B3B-353E9DC8D7B8}" type="presParOf" srcId="{57C37186-E9B1-431A-AE9D-49ADEF2DDADD}" destId="{342BE11A-3F83-41C1-8050-A23CEDB6655B}" srcOrd="2" destOrd="0" presId="urn:microsoft.com/office/officeart/2005/8/layout/hierarchy4"/>
    <dgm:cxn modelId="{A57721D1-6566-40F2-AF37-270BCB4B3880}" type="presParOf" srcId="{342BE11A-3F83-41C1-8050-A23CEDB6655B}" destId="{61A31309-26E8-47F0-B233-6273EFE486C1}" srcOrd="0" destOrd="0" presId="urn:microsoft.com/office/officeart/2005/8/layout/hierarchy4"/>
    <dgm:cxn modelId="{82EEF2A3-1D02-4995-8760-729444BBD234}" type="presParOf" srcId="{61A31309-26E8-47F0-B233-6273EFE486C1}" destId="{19B4AE5D-889F-41DD-B1F6-74194479CB24}" srcOrd="0" destOrd="0" presId="urn:microsoft.com/office/officeart/2005/8/layout/hierarchy4"/>
    <dgm:cxn modelId="{A05B60F6-4AB4-4DB0-B8AD-776A19BAAED9}" type="presParOf" srcId="{61A31309-26E8-47F0-B233-6273EFE486C1}" destId="{6654E1EC-3841-4770-B7C4-1523B16FC1F0}" srcOrd="1" destOrd="0" presId="urn:microsoft.com/office/officeart/2005/8/layout/hierarchy4"/>
    <dgm:cxn modelId="{D49AF356-6D56-44F6-9283-926403CB7E3C}" type="presParOf" srcId="{342BE11A-3F83-41C1-8050-A23CEDB6655B}" destId="{62CB5FFE-54C2-490A-A16A-97B69628048D}" srcOrd="1" destOrd="0" presId="urn:microsoft.com/office/officeart/2005/8/layout/hierarchy4"/>
    <dgm:cxn modelId="{FA844059-5305-4945-B767-818FB76A0A1A}" type="presParOf" srcId="{342BE11A-3F83-41C1-8050-A23CEDB6655B}" destId="{C88A983C-1841-42D4-A808-D4C26DBBE45B}" srcOrd="2" destOrd="0" presId="urn:microsoft.com/office/officeart/2005/8/layout/hierarchy4"/>
    <dgm:cxn modelId="{A517243E-83C9-4715-80D5-91527C038DFF}" type="presParOf" srcId="{C88A983C-1841-42D4-A808-D4C26DBBE45B}" destId="{0AEF6AF1-5005-4045-AABC-518972458F9D}" srcOrd="0" destOrd="0" presId="urn:microsoft.com/office/officeart/2005/8/layout/hierarchy4"/>
    <dgm:cxn modelId="{438F17BF-2913-4C59-ABBC-A39069CFE5E2}" type="presParOf" srcId="{C88A983C-1841-42D4-A808-D4C26DBBE45B}" destId="{AF12062F-19A8-485A-9B4B-98448BC46071}" srcOrd="1" destOrd="0" presId="urn:microsoft.com/office/officeart/2005/8/layout/hierarchy4"/>
    <dgm:cxn modelId="{7F82E184-0385-41CF-854C-4E2836E92ACA}" type="presParOf" srcId="{5BD8774D-1B82-4AC9-9B2A-AC9A2909FA39}" destId="{F32D1F81-AAFD-4B81-AA0D-76DB2176ECE5}" srcOrd="1" destOrd="0" presId="urn:microsoft.com/office/officeart/2005/8/layout/hierarchy4"/>
    <dgm:cxn modelId="{A0F88BEB-37AF-4553-B953-F43727F85430}" type="presParOf" srcId="{5BD8774D-1B82-4AC9-9B2A-AC9A2909FA39}" destId="{D3AA3709-E057-432F-9CD0-183DF9CA2669}" srcOrd="2" destOrd="0" presId="urn:microsoft.com/office/officeart/2005/8/layout/hierarchy4"/>
    <dgm:cxn modelId="{321B6D9F-F7DB-40EB-A9FE-2BE32E3E717F}" type="presParOf" srcId="{D3AA3709-E057-432F-9CD0-183DF9CA2669}" destId="{197A5A28-5105-4C4B-998D-1CDDDB9386BA}" srcOrd="0" destOrd="0" presId="urn:microsoft.com/office/officeart/2005/8/layout/hierarchy4"/>
    <dgm:cxn modelId="{AC34449D-EA8F-48F5-B957-FE2BC28BA7E2}" type="presParOf" srcId="{D3AA3709-E057-432F-9CD0-183DF9CA2669}" destId="{88A01FD7-A593-4C86-BB9C-F84D435CB4BF}" srcOrd="1" destOrd="0" presId="urn:microsoft.com/office/officeart/2005/8/layout/hierarchy4"/>
    <dgm:cxn modelId="{A4150F83-BD02-4E18-AB9E-21B4281313DA}" type="presParOf" srcId="{D3AA3709-E057-432F-9CD0-183DF9CA2669}" destId="{F5E047D4-EF14-4E28-8D37-5CF606B75C07}" srcOrd="2" destOrd="0" presId="urn:microsoft.com/office/officeart/2005/8/layout/hierarchy4"/>
    <dgm:cxn modelId="{69803291-E374-4125-829A-DF53E9F04E36}" type="presParOf" srcId="{F5E047D4-EF14-4E28-8D37-5CF606B75C07}" destId="{B62706B8-B0A8-41D0-B688-D6A699C041C9}" srcOrd="0" destOrd="0" presId="urn:microsoft.com/office/officeart/2005/8/layout/hierarchy4"/>
    <dgm:cxn modelId="{D8243D9B-9835-4B0B-8EF0-D9013C25FE25}" type="presParOf" srcId="{B62706B8-B0A8-41D0-B688-D6A699C041C9}" destId="{D023D76A-14A9-4FDE-A430-C34BE6A16C79}" srcOrd="0" destOrd="0" presId="urn:microsoft.com/office/officeart/2005/8/layout/hierarchy4"/>
    <dgm:cxn modelId="{7A935274-9E87-47A3-AF5F-A92A415D9CA8}" type="presParOf" srcId="{B62706B8-B0A8-41D0-B688-D6A699C041C9}" destId="{85B01A67-FBB5-4962-BC54-BD98DBAF21A9}" srcOrd="1" destOrd="0" presId="urn:microsoft.com/office/officeart/2005/8/layout/hierarchy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D562BB-E079-488C-B09A-DC823CAF9E9E}">
      <dsp:nvSpPr>
        <dsp:cNvPr id="0" name=""/>
        <dsp:cNvSpPr/>
      </dsp:nvSpPr>
      <dsp:spPr>
        <a:xfrm rot="5400000">
          <a:off x="2982006" y="-1167064"/>
          <a:ext cx="891148" cy="322595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accent3">
                  <a:lumMod val="50000"/>
                </a:schemeClr>
              </a:solidFill>
            </a:rPr>
            <a:t>другой человек выступает как предмет восприятия, понимания или познания.</a:t>
          </a:r>
          <a:endParaRPr lang="ru-RU" sz="14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1814601" y="43843"/>
        <a:ext cx="3182456" cy="804144"/>
      </dsp:txXfrm>
    </dsp:sp>
    <dsp:sp modelId="{0776EAA5-D1BF-4D80-9AAD-14785A48DBC5}">
      <dsp:nvSpPr>
        <dsp:cNvPr id="0" name=""/>
        <dsp:cNvSpPr/>
      </dsp:nvSpPr>
      <dsp:spPr>
        <a:xfrm>
          <a:off x="0" y="156747"/>
          <a:ext cx="1814601" cy="57833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1">
                  <a:lumMod val="75000"/>
                </a:schemeClr>
              </a:solidFill>
            </a:rPr>
            <a:t>Познавательный</a:t>
          </a:r>
          <a:endParaRPr lang="ru-RU" sz="1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8232" y="184979"/>
        <a:ext cx="1758137" cy="521869"/>
      </dsp:txXfrm>
    </dsp:sp>
    <dsp:sp modelId="{5C46914B-7FE1-49A6-826C-35E417B92DE2}">
      <dsp:nvSpPr>
        <dsp:cNvPr id="0" name=""/>
        <dsp:cNvSpPr/>
      </dsp:nvSpPr>
      <dsp:spPr>
        <a:xfrm rot="5400000">
          <a:off x="2982006" y="-220219"/>
          <a:ext cx="891148" cy="322595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accent3">
                  <a:lumMod val="50000"/>
                </a:schemeClr>
              </a:solidFill>
            </a:rPr>
            <a:t>Другой человек выступает как предмет симпатии.</a:t>
          </a:r>
          <a:endParaRPr lang="ru-RU" sz="16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1814601" y="990688"/>
        <a:ext cx="3182456" cy="804144"/>
      </dsp:txXfrm>
    </dsp:sp>
    <dsp:sp modelId="{9EBDBA20-A0B0-4FD0-AEDE-BA03081E780B}">
      <dsp:nvSpPr>
        <dsp:cNvPr id="0" name=""/>
        <dsp:cNvSpPr/>
      </dsp:nvSpPr>
      <dsp:spPr>
        <a:xfrm>
          <a:off x="0" y="1114883"/>
          <a:ext cx="1814601" cy="55575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1">
                  <a:lumMod val="75000"/>
                </a:schemeClr>
              </a:solidFill>
            </a:rPr>
            <a:t>Эмоциональный</a:t>
          </a:r>
          <a:endParaRPr lang="ru-RU" sz="1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7130" y="1142013"/>
        <a:ext cx="1760341" cy="501493"/>
      </dsp:txXfrm>
    </dsp:sp>
    <dsp:sp modelId="{3F175095-94EF-4DFF-84FD-1272A8075EA8}">
      <dsp:nvSpPr>
        <dsp:cNvPr id="0" name=""/>
        <dsp:cNvSpPr/>
      </dsp:nvSpPr>
      <dsp:spPr>
        <a:xfrm rot="5400000">
          <a:off x="2982006" y="726626"/>
          <a:ext cx="891148" cy="322595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accent3">
                  <a:lumMod val="50000"/>
                </a:schemeClr>
              </a:solidFill>
            </a:rPr>
            <a:t>Другой человек выступает как предмет действия или воздействия.</a:t>
          </a:r>
          <a:endParaRPr lang="ru-RU" sz="16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1814601" y="1937533"/>
        <a:ext cx="3182456" cy="804144"/>
      </dsp:txXfrm>
    </dsp:sp>
    <dsp:sp modelId="{9E971A9B-9CB2-47EC-B6A1-6BAEF6B8CCCD}">
      <dsp:nvSpPr>
        <dsp:cNvPr id="0" name=""/>
        <dsp:cNvSpPr/>
      </dsp:nvSpPr>
      <dsp:spPr>
        <a:xfrm>
          <a:off x="0" y="2073012"/>
          <a:ext cx="1814601" cy="5331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1">
                  <a:lumMod val="75000"/>
                </a:schemeClr>
              </a:solidFill>
            </a:rPr>
            <a:t>Поведенческий</a:t>
          </a:r>
          <a:endParaRPr lang="ru-RU" sz="1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6028" y="2099040"/>
        <a:ext cx="1762545" cy="4811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59737D-0603-4814-BEF4-FCCFAF734564}">
      <dsp:nvSpPr>
        <dsp:cNvPr id="0" name=""/>
        <dsp:cNvSpPr/>
      </dsp:nvSpPr>
      <dsp:spPr>
        <a:xfrm>
          <a:off x="0" y="329661"/>
          <a:ext cx="1597677" cy="9586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accent3">
                  <a:lumMod val="50000"/>
                </a:schemeClr>
              </a:solidFill>
            </a:rPr>
            <a:t>Духовная дружба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accent3">
                  <a:lumMod val="50000"/>
                </a:schemeClr>
              </a:solidFill>
            </a:rPr>
            <a:t>Основана на взаимном обогащении друг друга.</a:t>
          </a:r>
          <a:endParaRPr lang="ru-RU" sz="11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0" y="329661"/>
        <a:ext cx="1597677" cy="958606"/>
      </dsp:txXfrm>
    </dsp:sp>
    <dsp:sp modelId="{41E8126C-DF1B-4051-8699-BC1FBA7F5567}">
      <dsp:nvSpPr>
        <dsp:cNvPr id="0" name=""/>
        <dsp:cNvSpPr/>
      </dsp:nvSpPr>
      <dsp:spPr>
        <a:xfrm>
          <a:off x="1757445" y="329661"/>
          <a:ext cx="1597677" cy="9586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accent3">
                  <a:lumMod val="50000"/>
                </a:schemeClr>
              </a:solidFill>
            </a:rPr>
            <a:t>Творческая дружба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accent3">
                  <a:lumMod val="50000"/>
                </a:schemeClr>
              </a:solidFill>
            </a:rPr>
            <a:t>Основана на сохранение индивидуальности обоих друзей.</a:t>
          </a:r>
          <a:endParaRPr lang="ru-RU" sz="11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757445" y="329661"/>
        <a:ext cx="1597677" cy="958606"/>
      </dsp:txXfrm>
    </dsp:sp>
    <dsp:sp modelId="{2ACC6BE7-A3BE-4139-8897-D5248C5DE1BB}">
      <dsp:nvSpPr>
        <dsp:cNvPr id="0" name=""/>
        <dsp:cNvSpPr/>
      </dsp:nvSpPr>
      <dsp:spPr>
        <a:xfrm>
          <a:off x="3514890" y="329661"/>
          <a:ext cx="1597677" cy="9586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accent3">
                  <a:lumMod val="50000"/>
                </a:schemeClr>
              </a:solidFill>
            </a:rPr>
            <a:t>Будничная дружба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accent3">
                  <a:lumMod val="50000"/>
                </a:schemeClr>
              </a:solidFill>
            </a:rPr>
            <a:t>Основана на территориальной близости.</a:t>
          </a:r>
          <a:endParaRPr lang="ru-RU" sz="11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514890" y="329661"/>
        <a:ext cx="1597677" cy="958606"/>
      </dsp:txXfrm>
    </dsp:sp>
    <dsp:sp modelId="{F81D44CD-73E3-4096-955B-B8521C6A254E}">
      <dsp:nvSpPr>
        <dsp:cNvPr id="0" name=""/>
        <dsp:cNvSpPr/>
      </dsp:nvSpPr>
      <dsp:spPr>
        <a:xfrm>
          <a:off x="878722" y="1448035"/>
          <a:ext cx="1597677" cy="9586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accent3">
                  <a:lumMod val="50000"/>
                </a:schemeClr>
              </a:solidFill>
            </a:rPr>
            <a:t>Семейная дружба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accent3">
                  <a:lumMod val="50000"/>
                </a:schemeClr>
              </a:solidFill>
            </a:rPr>
            <a:t>Основана на дружбе двух или более семей.</a:t>
          </a:r>
          <a:endParaRPr lang="ru-RU" sz="11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878722" y="1448035"/>
        <a:ext cx="1597677" cy="958606"/>
      </dsp:txXfrm>
    </dsp:sp>
    <dsp:sp modelId="{DCA932F0-B793-4CB8-8621-DE25640665D2}">
      <dsp:nvSpPr>
        <dsp:cNvPr id="0" name=""/>
        <dsp:cNvSpPr/>
      </dsp:nvSpPr>
      <dsp:spPr>
        <a:xfrm>
          <a:off x="2636167" y="1448035"/>
          <a:ext cx="1597677" cy="9586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accent3">
                  <a:lumMod val="50000"/>
                </a:schemeClr>
              </a:solidFill>
            </a:rPr>
            <a:t>Школьная дружба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accent3">
                  <a:lumMod val="50000"/>
                </a:schemeClr>
              </a:solidFill>
            </a:rPr>
            <a:t>Включает в себя качества будничной и семейной дружбы.</a:t>
          </a:r>
          <a:endParaRPr lang="ru-RU" sz="11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636167" y="1448035"/>
        <a:ext cx="1597677" cy="9586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9D3F5-08D7-4B57-A30E-EDDEEB1E3880}">
      <dsp:nvSpPr>
        <dsp:cNvPr id="0" name=""/>
        <dsp:cNvSpPr/>
      </dsp:nvSpPr>
      <dsp:spPr>
        <a:xfrm>
          <a:off x="279481" y="1427"/>
          <a:ext cx="1377996" cy="8267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accent3">
                  <a:lumMod val="50000"/>
                </a:schemeClr>
              </a:solidFill>
            </a:rPr>
            <a:t>Тренинг общения</a:t>
          </a:r>
          <a:endParaRPr lang="ru-RU" sz="11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79481" y="1427"/>
        <a:ext cx="1377996" cy="826798"/>
      </dsp:txXfrm>
    </dsp:sp>
    <dsp:sp modelId="{0B3539E1-DA5F-45AC-A4FE-E272DF1400CA}">
      <dsp:nvSpPr>
        <dsp:cNvPr id="0" name=""/>
        <dsp:cNvSpPr/>
      </dsp:nvSpPr>
      <dsp:spPr>
        <a:xfrm>
          <a:off x="1795277" y="1427"/>
          <a:ext cx="1377996" cy="8267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accent3">
                  <a:lumMod val="50000"/>
                </a:schemeClr>
              </a:solidFill>
            </a:rPr>
            <a:t>Метод проектов</a:t>
          </a:r>
          <a:endParaRPr lang="ru-RU" sz="11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795277" y="1427"/>
        <a:ext cx="1377996" cy="826798"/>
      </dsp:txXfrm>
    </dsp:sp>
    <dsp:sp modelId="{FF3E2AD5-2E19-4684-A6E4-9A12BA04FAE5}">
      <dsp:nvSpPr>
        <dsp:cNvPr id="0" name=""/>
        <dsp:cNvSpPr/>
      </dsp:nvSpPr>
      <dsp:spPr>
        <a:xfrm>
          <a:off x="3311074" y="1427"/>
          <a:ext cx="1377996" cy="8267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accent3">
                  <a:lumMod val="50000"/>
                </a:schemeClr>
              </a:solidFill>
            </a:rPr>
            <a:t>Спортивная деятельность</a:t>
          </a:r>
          <a:endParaRPr lang="ru-RU" sz="11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311074" y="1427"/>
        <a:ext cx="1377996" cy="826798"/>
      </dsp:txXfrm>
    </dsp:sp>
    <dsp:sp modelId="{2E1C213D-7C90-45A3-8A98-A866091F597D}">
      <dsp:nvSpPr>
        <dsp:cNvPr id="0" name=""/>
        <dsp:cNvSpPr/>
      </dsp:nvSpPr>
      <dsp:spPr>
        <a:xfrm>
          <a:off x="1037379" y="966024"/>
          <a:ext cx="1377996" cy="8267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accent3">
                  <a:lumMod val="50000"/>
                </a:schemeClr>
              </a:solidFill>
            </a:rPr>
            <a:t>Совместная трудовая деятельность</a:t>
          </a:r>
          <a:endParaRPr lang="ru-RU" sz="11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037379" y="966024"/>
        <a:ext cx="1377996" cy="826798"/>
      </dsp:txXfrm>
    </dsp:sp>
    <dsp:sp modelId="{6BB5976F-7599-472D-872A-85BED072D66E}">
      <dsp:nvSpPr>
        <dsp:cNvPr id="0" name=""/>
        <dsp:cNvSpPr/>
      </dsp:nvSpPr>
      <dsp:spPr>
        <a:xfrm>
          <a:off x="2553175" y="966024"/>
          <a:ext cx="1377996" cy="8267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accent3">
                  <a:lumMod val="50000"/>
                </a:schemeClr>
              </a:solidFill>
            </a:rPr>
            <a:t>Общественная внеурочная деятельность</a:t>
          </a:r>
          <a:endParaRPr lang="ru-RU" sz="11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53175" y="966024"/>
        <a:ext cx="1377996" cy="8267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6EF86-87EB-4080-9771-CB87468E5431}">
      <dsp:nvSpPr>
        <dsp:cNvPr id="0" name=""/>
        <dsp:cNvSpPr/>
      </dsp:nvSpPr>
      <dsp:spPr>
        <a:xfrm>
          <a:off x="2910" y="341"/>
          <a:ext cx="4746707" cy="6276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3">
                  <a:lumMod val="50000"/>
                </a:schemeClr>
              </a:solidFill>
            </a:rPr>
            <a:t>Дипломатичность</a:t>
          </a:r>
          <a:endParaRPr lang="ru-RU" sz="14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1293" y="18724"/>
        <a:ext cx="4709941" cy="590862"/>
      </dsp:txXfrm>
    </dsp:sp>
    <dsp:sp modelId="{5101638E-71DA-4556-93A4-0C2FFD585E7D}">
      <dsp:nvSpPr>
        <dsp:cNvPr id="0" name=""/>
        <dsp:cNvSpPr/>
      </dsp:nvSpPr>
      <dsp:spPr>
        <a:xfrm>
          <a:off x="7543" y="709579"/>
          <a:ext cx="3183387" cy="6276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3">
                  <a:lumMod val="50000"/>
                </a:schemeClr>
              </a:solidFill>
            </a:rPr>
            <a:t>Самокритичность</a:t>
          </a:r>
          <a:endParaRPr lang="ru-RU" sz="14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926" y="727962"/>
        <a:ext cx="3146621" cy="590862"/>
      </dsp:txXfrm>
    </dsp:sp>
    <dsp:sp modelId="{19B4AE5D-889F-41DD-B1F6-74194479CB24}">
      <dsp:nvSpPr>
        <dsp:cNvPr id="0" name=""/>
        <dsp:cNvSpPr/>
      </dsp:nvSpPr>
      <dsp:spPr>
        <a:xfrm>
          <a:off x="7543" y="1418817"/>
          <a:ext cx="1689545" cy="6276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3">
                  <a:lumMod val="50000"/>
                </a:schemeClr>
              </a:solidFill>
            </a:rPr>
            <a:t>Эмоциональность</a:t>
          </a:r>
          <a:endParaRPr lang="ru-RU" sz="14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926" y="1437200"/>
        <a:ext cx="1652779" cy="590862"/>
      </dsp:txXfrm>
    </dsp:sp>
    <dsp:sp modelId="{0AEF6AF1-5005-4045-AABC-518972458F9D}">
      <dsp:nvSpPr>
        <dsp:cNvPr id="0" name=""/>
        <dsp:cNvSpPr/>
      </dsp:nvSpPr>
      <dsp:spPr>
        <a:xfrm>
          <a:off x="1757301" y="1418817"/>
          <a:ext cx="1433628" cy="6276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3">
                  <a:lumMod val="50000"/>
                </a:schemeClr>
              </a:solidFill>
            </a:rPr>
            <a:t>Активность в общении</a:t>
          </a:r>
          <a:endParaRPr lang="ru-RU" sz="12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775684" y="1437200"/>
        <a:ext cx="1396862" cy="590862"/>
      </dsp:txXfrm>
    </dsp:sp>
    <dsp:sp modelId="{197A5A28-5105-4C4B-998D-1CDDDB9386BA}">
      <dsp:nvSpPr>
        <dsp:cNvPr id="0" name=""/>
        <dsp:cNvSpPr/>
      </dsp:nvSpPr>
      <dsp:spPr>
        <a:xfrm>
          <a:off x="3311355" y="709579"/>
          <a:ext cx="1433628" cy="6276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3">
                  <a:lumMod val="50000"/>
                </a:schemeClr>
              </a:solidFill>
            </a:rPr>
            <a:t>Независимость</a:t>
          </a:r>
          <a:endParaRPr lang="ru-RU" sz="14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329738" y="727962"/>
        <a:ext cx="1396862" cy="590862"/>
      </dsp:txXfrm>
    </dsp:sp>
    <dsp:sp modelId="{D023D76A-14A9-4FDE-A430-C34BE6A16C79}">
      <dsp:nvSpPr>
        <dsp:cNvPr id="0" name=""/>
        <dsp:cNvSpPr/>
      </dsp:nvSpPr>
      <dsp:spPr>
        <a:xfrm>
          <a:off x="3311355" y="1418817"/>
          <a:ext cx="1433628" cy="6276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accent3">
                  <a:lumMod val="50000"/>
                </a:schemeClr>
              </a:solidFill>
            </a:rPr>
            <a:t>Потребность в общении</a:t>
          </a:r>
          <a:endParaRPr lang="ru-RU" sz="1200" b="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329738" y="1437200"/>
        <a:ext cx="1396862" cy="590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10/25/2019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10/25/2019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10/25/2019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10/25/2019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10/25/2019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10/25/2019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10/25/2019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10/25/2019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10/25/2019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10/25/2019</a:t>
            </a:fld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10/25/2019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10/25/2019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12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bu4ayka.ru/stati/__trashed-1395.html" TargetMode="External"/><Relationship Id="rId7" Type="http://schemas.openxmlformats.org/officeDocument/2006/relationships/hyperlink" Target="https://knowledge.allbest.ru/sociology/d-2c0b65625b3bd79b4d43b89521206d37.html" TargetMode="External"/><Relationship Id="rId2" Type="http://schemas.openxmlformats.org/officeDocument/2006/relationships/hyperlink" Target="https://mybiblioteka.su/2-38706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tudwood.ru/1773138/psihologiya/vidy_druzheskih_otnosheniy" TargetMode="External"/><Relationship Id="rId5" Type="http://schemas.openxmlformats.org/officeDocument/2006/relationships/hyperlink" Target="https://psyera.ru/druzhba-v-podrostkovom-vozraste-1940.htm" TargetMode="External"/><Relationship Id="rId4" Type="http://schemas.openxmlformats.org/officeDocument/2006/relationships/hyperlink" Target="https://www.psychologos.ru/articles/view/druzhba-i-druzheskie-otnosheniya-dvoe-zn--zachemzpt-kakzpt-s-kem-vop-zn-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35696" y="2132856"/>
            <a:ext cx="6984776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Муниципальное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образовательное бюджетное учреждение</a:t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«Сясьстройская средняя общеобразовательная школа №1»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ИССЛЕДОВАТЕЛЬСКАЯ РАБОТА</a:t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на тему:</a:t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600" u="sng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ru-RU" sz="1600" i="1" u="sng" dirty="0" smtClean="0">
                <a:solidFill>
                  <a:schemeClr val="accent3">
                    <a:lumMod val="50000"/>
                  </a:schemeClr>
                </a:solidFill>
              </a:rPr>
              <a:t>дружеские взаимоотношения между мальчиками и девочками подросткового возраста»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67744" y="2492896"/>
            <a:ext cx="6264696" cy="3816424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algn="r"/>
            <a:endParaRPr lang="ru-RU" sz="1400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algn="r"/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algn="r"/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algn="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Выполнила: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Дружинина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Анастасия Евгеньевна, 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algn="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учащаяся 11а класса</a:t>
            </a:r>
          </a:p>
          <a:p>
            <a:pPr algn="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Руководитель проекта: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Сидорова Светлана Олеговна,</a:t>
            </a:r>
          </a:p>
          <a:p>
            <a:pPr algn="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Педагог-психолог</a:t>
            </a:r>
          </a:p>
          <a:p>
            <a:pPr algn="r"/>
            <a:endParaRPr lang="ru-RU" sz="1400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algn="r"/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algn="r"/>
            <a:endParaRPr lang="ru-RU" sz="1400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algn="r"/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algn="r"/>
            <a:endParaRPr lang="ru-RU" sz="1400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Сясьстрой</a:t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2019</a:t>
            </a:r>
          </a:p>
          <a:p>
            <a:pPr algn="r"/>
            <a:endParaRPr lang="ru-RU" sz="1400" dirty="0">
              <a:latin typeface="+mj-lt"/>
            </a:endParaRPr>
          </a:p>
          <a:p>
            <a:pPr algn="r"/>
            <a:endParaRPr lang="ru-RU" sz="1400" dirty="0" smtClean="0">
              <a:latin typeface="+mj-lt"/>
            </a:endParaRPr>
          </a:p>
          <a:p>
            <a:pPr algn="r"/>
            <a:endParaRPr lang="ru-RU" sz="1400" dirty="0">
              <a:latin typeface="+mj-lt"/>
            </a:endParaRPr>
          </a:p>
          <a:p>
            <a:pPr algn="r"/>
            <a:endParaRPr lang="ru-RU" sz="1400" dirty="0" smtClean="0">
              <a:latin typeface="+mj-lt"/>
            </a:endParaRPr>
          </a:p>
          <a:p>
            <a:pPr algn="ctr"/>
            <a:endParaRPr lang="ru-RU" sz="14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845501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3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8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3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8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3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560840" cy="70609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ИССЛЕДОВАНИЕ ВЗАИМООТНОШЕНИЙ МЕЖДУ МАЛЬЧИКАМИ И ДЕВОЧКАМИ ПОДРОСТКОВОГО ВОЗРАСТА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340768"/>
            <a:ext cx="4459366" cy="48737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2.1 Результаты анкетирования и тестирования учащихся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Исследовательская работа проводилась на базе  МОБУ «Сясьстройская средняя общеобразовательная школа №1», 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МОБУ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«Сясьстройская средняя общеобразовательная школа №2», 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МОБУ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«Пашская средняя общеобразовательная школа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».</a:t>
            </a:r>
          </a:p>
          <a:p>
            <a:pPr marL="0" indent="0">
              <a:buNone/>
            </a:pP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Цель: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изучить социально-психологические особенности общения между мальчиками и девочками подросткового возраста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Для выявления особенностей дружеских отношений была применена   </a:t>
            </a: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методика «Диагностика стадий межличностных отношений».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Опросник отражает стадии межличностных отношений между подростками. Методика состоит из 27 вопросов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В ходе исследования участвовало 25 человек (19 девочек , 11 мальчиков) в возрасте от 16 до 18 лет.  В неё вошли ученики 11-ых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классов.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Documents and Settings\user\Рабочий стол\Проект Дружининой\Настя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357298"/>
            <a:ext cx="3071802" cy="20480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76344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62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120"/>
                            </p:stCondLst>
                            <p:childTnLst>
                              <p:par>
                                <p:cTn id="5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91667694"/>
              </p:ext>
            </p:extLst>
          </p:nvPr>
        </p:nvGraphicFramePr>
        <p:xfrm>
          <a:off x="755576" y="4305295"/>
          <a:ext cx="5102308" cy="2046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7950200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55576" y="1196752"/>
            <a:ext cx="51023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2.2 Анализ собственных качеств развивающихся в процессе взаимоотношений со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сверстниками</a:t>
            </a:r>
          </a:p>
          <a:p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Воспользовавшись </a:t>
            </a: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методикой </a:t>
            </a:r>
            <a:r>
              <a:rPr lang="ru-RU" sz="1400" i="1" dirty="0" err="1">
                <a:solidFill>
                  <a:schemeClr val="accent3">
                    <a:lumMod val="50000"/>
                  </a:schemeClr>
                </a:solidFill>
              </a:rPr>
              <a:t>Л.А.Ясюковой</a:t>
            </a: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14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«16-факторный личностный </a:t>
            </a:r>
            <a:r>
              <a:rPr lang="ru-RU" sz="1400" i="1" dirty="0" err="1">
                <a:solidFill>
                  <a:schemeClr val="accent3">
                    <a:lumMod val="50000"/>
                  </a:schemeClr>
                </a:solidFill>
              </a:rPr>
              <a:t>опросник</a:t>
            </a: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14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7-11 классы) Кеттелла»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 выяснила,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какие качества характеризуют меня в общении с мальчиками и девочками подросткового возраста. 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Цель: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 узнать собственные качества, проявляющиеся в общении с мальчиками и девочками подросткового возраста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>Качества:</a:t>
            </a:r>
            <a:endParaRPr lang="ru-RU" sz="14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C:\Documents and Settings\user\Рабочий стол\Проект Дружининой\Настя\1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6429388" y="1214422"/>
            <a:ext cx="1857388" cy="2791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63220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394123"/>
            <a:ext cx="4173614" cy="50364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Выводы по 2 главе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Рассматривая полученные данные исследования,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выяснила,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что большинство ребят находятся в дружеских взаимоотношениях, имея в них эмоциональную поддержку, общее дело, привязанность и взаимопонимание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Тем самым, </a:t>
            </a: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гипотеза исследования: «предположим, что большинство мальчиков и девочек подросткового возраста находятся в дружеских взаимоотношениях»,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 была проверена и доказана. 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Подводя итог исследовательской части работы о взаимоотношениях между мальчиками и девочками подросткового возраста, хотелось бы предложить всем пройти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тренинг общения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, который был представлен в первой части исследовательской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работы. </a:t>
            </a:r>
          </a:p>
          <a:p>
            <a:pPr marL="0" indent="0">
              <a:buNone/>
            </a:pP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950200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Documents and Settings\user\Рабочий стол\Проект Дружининой\Настя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500174"/>
            <a:ext cx="3357554" cy="22383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96595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306956"/>
            <a:ext cx="7200800" cy="40011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ЗАКЛЮЧЕНИЕ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052736"/>
            <a:ext cx="710143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Таким образом, </a:t>
            </a: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дружба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 - это близкие отношения двух и более людей, основанные на общности интересов, привязанности друзей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Тестирование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было проведено с целью узнать, существует ли вообще дружба между подростками и на какой стадии она находится. 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основе полученных результатов можно сделать вывод, что именно дружба существует между подростками и большинство из них находятся именно на стадии дружеских взаимоотношений, с эмоциональной поддержкой, взаимопониманием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Гипотеза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, выдвинутая в начале работы, подтвердилась. 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Цель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работы достигнута, все сопутствующие ей задачи выполнены. 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В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ходе работы я узнала множество методов для выявления дружеских взаимоотношений у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подростков. </a:t>
            </a:r>
          </a:p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Также мне удалось пообщаться с ребятами и послушать их мнения о взаимоотношениях со своими друзьями, приятелями и я выяснила, что многие считают их чем-то большим, чем просто друг или подруга. 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763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67600" cy="56207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ИСТОЧНИКИ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052736"/>
            <a:ext cx="7704856" cy="5904656"/>
          </a:xfrm>
        </p:spPr>
        <p:txBody>
          <a:bodyPr>
            <a:normAutofit fontScale="625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Психология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общения. Энциклопедический словарь. 100-летию основания первого Психологического института в России посвящается. Под общей редакцией А. А. Бодалева. Издание осуществлено при финансовой поддержке Российского гуманитарного научного фонда (РГНФ), проект № 10–06–16010д. Учреждение РАО «Психологический институт», 2011. Бодалев А. А., 2011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Толковый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словарь русского языка: современное написание/ В.И.Даль; сост. Ю.М.Медведев.- Москва: АСТ. 2014.-735[1]с. - (Классические словари).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Психология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общения и межличностных отношений: монография/ Е.П.Ильин. – СПб. [и др.]: Питер, 2010.- 576с.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Человек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. Психология Автор: Я. Л. Коломинский. Издательство: Просвещение 2-е изд., доп. Серия: Кн. для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учащихся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ст.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классов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Межличностные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отношения / авт. Николай Николаевич Обозов . – Л. : ЛГУ, 1979 . – 151 с. : ил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М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., 1996 Михаил Григорьевич Ярошевский. История Психологии от античности до середины xx. В. Учеб. пособие. – М., 1996. – 416 с.</a:t>
            </a:r>
          </a:p>
          <a:p>
            <a:pPr marL="342900" indent="-342900">
              <a:buFont typeface="+mj-lt"/>
              <a:buAutoNum type="arabicPeriod"/>
            </a:pP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https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hlinkClick r:id="rId2"/>
              </a:rPr>
              <a:t>://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mybiblioteka.su/2-38706.html</a:t>
            </a:r>
            <a:endParaRPr lang="ru-RU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3"/>
              </a:rPr>
              <a:t>https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hlinkClick r:id="rId3"/>
              </a:rPr>
              <a:t>://obu4ayka.ru/stati/__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3"/>
              </a:rPr>
              <a:t>trashed-1395.html</a:t>
            </a:r>
            <a:endParaRPr lang="ru-RU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4"/>
              </a:rPr>
              <a:t>https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hlinkClick r:id="rId4"/>
              </a:rPr>
              <a:t>://www.psychologos.ru/articles/view/druzhba-i-druzheskie-otnosheniya-dvoe-zn--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4"/>
              </a:rPr>
              <a:t>zachemzpt-kakzpt-s-kem-vop-zn-</a:t>
            </a:r>
            <a:endParaRPr lang="ru-RU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5"/>
              </a:rPr>
              <a:t>https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hlinkClick r:id="rId5"/>
              </a:rPr>
              <a:t>://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5"/>
              </a:rPr>
              <a:t>psyera.ru/druzhba-v-podrostkovom-vozraste-1940.htm</a:t>
            </a:r>
            <a:endParaRPr lang="ru-RU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6"/>
              </a:rPr>
              <a:t>https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hlinkClick r:id="rId6"/>
              </a:rPr>
              <a:t>://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6"/>
              </a:rPr>
              <a:t>studwood.ru/1773138/psihologiya/vidy_druzheskih_otnosheniy</a:t>
            </a:r>
            <a:endParaRPr lang="ru-RU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7"/>
              </a:rPr>
              <a:t>https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hlinkClick r:id="rId7"/>
              </a:rPr>
              <a:t>://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hlinkClick r:id="rId7"/>
              </a:rPr>
              <a:t>knowledge.allbest.ru/sociology/d-2c0b65625b3bd79b4d43b89521206d37.html</a:t>
            </a:r>
            <a:endParaRPr lang="ru-RU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193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931224" cy="64807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КОНЦЕПТУАЛЬНЫЙ РАЗДЕЛ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268760"/>
            <a:ext cx="7704856" cy="5832648"/>
          </a:xfrm>
        </p:spPr>
        <p:txBody>
          <a:bodyPr>
            <a:normAutofit fontScale="5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</a:rPr>
              <a:t>Тема исследования: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дружеские взаимоотношения между мальчиками и девочками подросткового возраста;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</a:rPr>
              <a:t>Актуальность: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500" i="1" dirty="0" smtClean="0">
                <a:solidFill>
                  <a:schemeClr val="accent3">
                    <a:lumMod val="50000"/>
                  </a:schemeClr>
                </a:solidFill>
              </a:rPr>
              <a:t>социальная: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необходимость дружеских взаимоотношений в современном обществе; </a:t>
            </a:r>
            <a:r>
              <a:rPr lang="ru-RU" sz="2500" i="1" dirty="0" smtClean="0">
                <a:solidFill>
                  <a:schemeClr val="accent3">
                    <a:lumMod val="50000"/>
                  </a:schemeClr>
                </a:solidFill>
              </a:rPr>
              <a:t>личностная: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личная потребность узнать важность дружеских взаимоотношений;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</a:rPr>
              <a:t>Противоречия: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взаимоотношения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между мальчиками и девочками подросткового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возраста;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</a:rPr>
              <a:t>Проблема</a:t>
            </a: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как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выявить потребность во взаимоотношениях между мальчиками и девочками подросткового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возраста;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</a:rPr>
              <a:t>Объект</a:t>
            </a: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взаимоотношения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между мальчиками и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девочками;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</a:rPr>
              <a:t>Предмет</a:t>
            </a: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дружба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между мальчиками и девочками подросткового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возраста;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</a:rPr>
              <a:t>Цель</a:t>
            </a: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изучить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социально-психологические особенности общения между мальчиками и девочками подросткового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возраста;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</a:rPr>
              <a:t>Гипотеза</a:t>
            </a: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предположим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, что большинство мальчиков и девочек подросткового возраста находятся в дружеских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взаимоотношениях;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</a:rPr>
              <a:t>Задачи</a:t>
            </a: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500" i="1" dirty="0">
                <a:solidFill>
                  <a:schemeClr val="accent3">
                    <a:lumMod val="50000"/>
                  </a:schemeClr>
                </a:solidFill>
              </a:rPr>
              <a:t>Теоретическая: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 изучить теоретические источники по теме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исследования; </a:t>
            </a:r>
            <a:r>
              <a:rPr lang="ru-RU" sz="2500" i="1" dirty="0" smtClean="0">
                <a:solidFill>
                  <a:schemeClr val="accent3">
                    <a:lumMod val="50000"/>
                  </a:schemeClr>
                </a:solidFill>
              </a:rPr>
              <a:t>Практическая</a:t>
            </a:r>
            <a:r>
              <a:rPr lang="ru-RU" sz="2500" i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провести практическое исследование по выявлению особенностей взаимоотношений у мальчиков с девочками с помощью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тестов;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</a:rPr>
              <a:t>Предполагаемые результаты</a:t>
            </a: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500" i="1" dirty="0" smtClean="0">
                <a:solidFill>
                  <a:schemeClr val="accent3">
                    <a:lumMod val="50000"/>
                  </a:schemeClr>
                </a:solidFill>
              </a:rPr>
              <a:t>1.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Будет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изучено 9-10 теоретических источников по теме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исследования. </a:t>
            </a:r>
            <a:r>
              <a:rPr lang="ru-RU" sz="2500" i="1" dirty="0" smtClean="0">
                <a:solidFill>
                  <a:schemeClr val="accent3">
                    <a:lumMod val="50000"/>
                  </a:schemeClr>
                </a:solidFill>
              </a:rPr>
              <a:t>2.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Будет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проведено анкетирование с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учащимися. </a:t>
            </a:r>
            <a:r>
              <a:rPr lang="ru-RU" sz="2500" i="1" dirty="0" smtClean="0">
                <a:solidFill>
                  <a:schemeClr val="accent3">
                    <a:lumMod val="50000"/>
                  </a:schemeClr>
                </a:solidFill>
              </a:rPr>
              <a:t>3.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Будет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выполнен анализ собственных качеств, развивающихся в процессе взаимоотношений между мальчиками и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</a:rPr>
              <a:t>девочками;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</a:rPr>
              <a:t>Методы: </a:t>
            </a:r>
            <a:r>
              <a:rPr lang="ru-RU" sz="2500" i="1" dirty="0" smtClean="0">
                <a:solidFill>
                  <a:schemeClr val="accent3">
                    <a:lumMod val="50000"/>
                  </a:schemeClr>
                </a:solidFill>
              </a:rPr>
              <a:t>теоретические </a:t>
            </a:r>
            <a:r>
              <a:rPr lang="ru-RU" sz="2500" i="1" dirty="0">
                <a:solidFill>
                  <a:schemeClr val="accent3">
                    <a:lumMod val="50000"/>
                  </a:schemeClr>
                </a:solidFill>
              </a:rPr>
              <a:t>методы: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изучение теоретических источников, определение понятий.</a:t>
            </a:r>
          </a:p>
          <a:p>
            <a:pPr marL="0" indent="0">
              <a:buNone/>
            </a:pPr>
            <a:r>
              <a:rPr lang="ru-RU" sz="2500" i="1" dirty="0">
                <a:solidFill>
                  <a:schemeClr val="accent3">
                    <a:lumMod val="50000"/>
                  </a:schemeClr>
                </a:solidFill>
              </a:rPr>
              <a:t>Эмпирические методы: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</a:rPr>
              <a:t>социальный опрос(анкета),наблюдение, тестирование.</a:t>
            </a:r>
          </a:p>
          <a:p>
            <a:pPr marL="342900" indent="-342900">
              <a:buFont typeface="+mj-lt"/>
              <a:buAutoNum type="arabicPeriod"/>
            </a:pPr>
            <a:endParaRPr lang="ru-RU" sz="16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sz="1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sz="1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727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67600" cy="56207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СОДЕРЖАТЕЛЬНЫЙ РАЗДЕЛ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340768"/>
            <a:ext cx="7467600" cy="487375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Введение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………………………………………………………………………..………...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3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Глава 1.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Теоретические основы взаимоотношений мальчиков и девочек подросткового возраста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…………………………………………………………….......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5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1.1	Содержание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понятий исследования…………...…..…………………..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5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1.2	Особенности взаимоотношений между мальчиками и девочками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подросткового возраста………………………………………………………………..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10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1.3	Методы  диагностического исследования и тестирование на проявление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этих взаимоотношений……………………………......……..…….…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13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Выводы по главе 1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………………………………………………………………...…...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15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Глава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2.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Исследование взаимоотношений между мальчиками и девочками подросткового возраста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.……………………………………………………..…...……17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2.1 Результаты  тестирования учащихся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……………………………….……….…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17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2.2 Анализ собственных качеств, развивающихся в процессе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взаимоотношений со сверстниками…….…………….………………………...…..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19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Выводы по главе 2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………………………………………………………………...……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21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Заключение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…………………………………………………………………….…..……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23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Список литературы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…………………………………………………………………..…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24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Приложение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………………………………………..………………………………..…..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25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7447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67600" cy="70609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АКТУАЛЬНОСТЬ, ЦЕЛЬ, ОБЪЕКТ НАСТОЯЩЕГО ИССЛЕДОВАНИЯ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7467600" cy="48737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Последние годы научный интерес к теме влияния фактора пола на взаимоотношения значительно возрос. Интерес к этой теме обусловлен, прежде всего, тем, что современные требования индивидуального подхода к формированию личности не могут быть выполнены без учета психологической специфики пола ребенка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Недостаточная изученность особенностей взаимоотношений между мальчиками и девочками в подростковом возрасте и определили тему настоящего исследования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Объектом исследовательской работы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являются взаимоотношения между мальчиками и девочками, а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предметом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- дружба между мальчиками и девочками подросткового возраста.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Цель работы: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изучить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социально-психологические особенности общения между мальчиками и девочками подросткового возраста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Для поставленной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цели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 необходимо выполнить следующие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задачи: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изучить теоретические источники по теме исследования;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провести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практическое исследование по выявлению особенностей взаимоотношений у мальчиков с девочками с помощью тестов, анкетирования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принять участие в тренинге  по улучшению взаимоотношений между мальчиками и девочками подросткового возраста.</a:t>
            </a:r>
          </a:p>
        </p:txBody>
      </p:sp>
    </p:spTree>
    <p:extLst>
      <p:ext uri="{BB962C8B-B14F-4D97-AF65-F5344CB8AC3E}">
        <p14:creationId xmlns="" xmlns:p14="http://schemas.microsoft.com/office/powerpoint/2010/main" val="266769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998" y="1556792"/>
            <a:ext cx="2754459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67600" cy="63408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ТЕОРЕТИЧЕСКИЕ ОСНОВЫ ВЗАИМООТНОШЕНИЙ МАЛЬЧИКОВ И ДЕВОЧЕК ПОДРОСТКОВОГО ВОЗРАСТА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116260965"/>
              </p:ext>
            </p:extLst>
          </p:nvPr>
        </p:nvGraphicFramePr>
        <p:xfrm>
          <a:off x="611560" y="3501008"/>
          <a:ext cx="5040560" cy="2785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1560" y="1124744"/>
            <a:ext cx="4968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1.1 Содержание понятий исследования</a:t>
            </a:r>
          </a:p>
          <a:p>
            <a:pPr lvl="0"/>
            <a:r>
              <a:rPr lang="ru-RU" sz="1200" i="1" dirty="0">
                <a:solidFill>
                  <a:schemeClr val="accent3">
                    <a:lumMod val="50000"/>
                  </a:schemeClr>
                </a:solidFill>
              </a:rPr>
              <a:t>Общение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 - это взаимодействие людей, в котором всегда развертывается взаимопонимание между ними, устанавливаются те или иные взаимоотношения, участвующих в общении людей по отношению друг к другу. </a:t>
            </a:r>
          </a:p>
          <a:p>
            <a:pPr lvl="0"/>
            <a:r>
              <a:rPr lang="ru-RU" sz="1200" i="1" dirty="0">
                <a:solidFill>
                  <a:schemeClr val="accent3">
                    <a:lumMod val="50000"/>
                  </a:schemeClr>
                </a:solidFill>
              </a:rPr>
              <a:t>Взаимоотношение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 - это взаимная позиция одной личности по отношению к другой или другим людям. Взаимоотношение предполагает "взаимную связь" и осуществляется в форме деловых и личных взаимоотношений, а возникающие объективные отношения в группе между её членами порождают межличностные отношения.</a:t>
            </a:r>
          </a:p>
          <a:p>
            <a:pPr lvl="0" algn="ctr"/>
            <a:r>
              <a:rPr lang="ru-RU" sz="1200" i="1" dirty="0">
                <a:solidFill>
                  <a:schemeClr val="accent3">
                    <a:lumMod val="50000"/>
                  </a:schemeClr>
                </a:solidFill>
              </a:rPr>
              <a:t>Элементы межличностных </a:t>
            </a:r>
            <a:r>
              <a:rPr lang="ru-RU" sz="1200" i="1" dirty="0" smtClean="0">
                <a:solidFill>
                  <a:schemeClr val="accent3">
                    <a:lumMod val="50000"/>
                  </a:schemeClr>
                </a:solidFill>
              </a:rPr>
              <a:t>отношений:</a:t>
            </a:r>
            <a:endParaRPr lang="ru-RU" sz="12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57533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632848" cy="64807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ТЕОРЕТИЧЕСКИЕ ОСНОВЫ ВЗАИМООТНОШЕНИЙ МАЛЬЧИКОВ И ДЕВОЧЕК ПОДРОСТКОВОГО ВОЗРАСТА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249644450"/>
              </p:ext>
            </p:extLst>
          </p:nvPr>
        </p:nvGraphicFramePr>
        <p:xfrm>
          <a:off x="683568" y="3551908"/>
          <a:ext cx="5112568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40768"/>
            <a:ext cx="2646363" cy="989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1124744"/>
            <a:ext cx="496855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ru-RU" sz="1200" i="1" dirty="0">
                <a:solidFill>
                  <a:schemeClr val="accent3">
                    <a:lumMod val="50000"/>
                  </a:schemeClr>
                </a:solidFill>
              </a:rPr>
              <a:t>дружба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-это взаимная привязанность двух или более людей; тесная связь их, бескорыстная, стойкая приязнь, основанная на любви, уважении и взаимных выгодах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</a:rPr>
              <a:t>». </a:t>
            </a:r>
            <a:r>
              <a:rPr lang="en-US" sz="12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</a:rPr>
              <a:t>толковый словарь русского языка:  В.И.Даль).</a:t>
            </a:r>
          </a:p>
          <a:p>
            <a:endParaRPr lang="ru-RU" sz="12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200" i="1" dirty="0">
                <a:solidFill>
                  <a:schemeClr val="accent3">
                    <a:lumMod val="50000"/>
                  </a:schemeClr>
                </a:solidFill>
              </a:rPr>
              <a:t>Дружба между мальчиками и девочками 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– один из самых крепких и психологически богатых видов отношений. Взаимопомощь и взаимопонимание развиты в такой схеме, пожалуй, даже больше, чем в «чисто мужской» или «чисто женской». И это не удивительно – ведь это дружба людей, у которых очень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</a:rPr>
              <a:t>много общего 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</a:rPr>
              <a:t>и при этом они абсолютно разные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>Виды дружбы:</a:t>
            </a:r>
            <a:endParaRPr lang="ru-RU" sz="14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436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1196752"/>
            <a:ext cx="4752528" cy="49875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1.2	Особенности взаимоотношений между мальчиками и девочками подросткового возраста </a:t>
            </a:r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</a:rPr>
              <a:t>Вопрос о различиях общения у мальчиков и девочек подросткового возраста пока недостаточно изучен. Различия между полами в уровне общительности не столько количественные, сколько качественные. Стиль и характер межличностных отношений зависят не только от особенностей воспитания мальчиков и девочек, половой принадлежности индивида, но и от конкретной ситуации общения, особенностей партнера, содержания коммуникаций и т.д. Различное отношение мальчиков и девочек подросткового возраста  к смешанной дружбе не случайно. Прежде всего, сказываются различия в темпах физического и личностного созревания мальчиков и девочек подросткового возраста.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7171"/>
            <a:ext cx="80295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1412776"/>
            <a:ext cx="2646363" cy="989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31730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574890496"/>
              </p:ext>
            </p:extLst>
          </p:nvPr>
        </p:nvGraphicFramePr>
        <p:xfrm>
          <a:off x="755576" y="4365105"/>
          <a:ext cx="4968552" cy="1794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0295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12568"/>
            <a:ext cx="2646363" cy="989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1124744"/>
            <a:ext cx="4572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1.3. Методы  диагностического исследования и тестирования на выявление  этих взаимоотношений.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Для успешного выявления  взаимоотношений между мальчиками и девочками необходимо использовать метод анкетирования, позволяющего выявить особенности общения и его показатели. </a:t>
            </a:r>
          </a:p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Взаимоотношения должны оцениваться не в целом, а дифференцированно, по отдельным показателям, и по каждому из них необходимо делать независимое заключение. 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>Методы:</a:t>
            </a:r>
            <a:endParaRPr lang="ru-RU" sz="14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257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196752"/>
            <a:ext cx="4824536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Выводы по 1 главе</a:t>
            </a:r>
          </a:p>
          <a:p>
            <a:pPr marL="0" indent="0">
              <a:buNone/>
            </a:pP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Цель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</a:rPr>
              <a:t>проекта :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узнать, возможна ли такая дружба в наше время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В связи с поставленной целью в первой главе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теоретического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исследования рассмотрены виды дружбы и методы исследования взаимоотношений между мальчиками и девочками подросткового возраста.  Проанализировав проблему, которая заключается в том: «Как выявить потребность во взаимоотношениях между мальчиками и девочками?», было дано определение «что такое дружба и дружеские взаимоотношения»</a:t>
            </a:r>
          </a:p>
          <a:p>
            <a:pPr marL="0" indent="0">
              <a:buNone/>
            </a:pPr>
            <a:r>
              <a:rPr lang="ru-RU" sz="1400" i="1" dirty="0">
                <a:solidFill>
                  <a:schemeClr val="accent3">
                    <a:lumMod val="50000"/>
                  </a:schemeClr>
                </a:solidFill>
              </a:rPr>
              <a:t>Подростковый возраст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- период интенсивного психического и личностного развития. Согласно концепции В.Н. Мясищева, теорий Я.Л. Коломинского, А.А. Бодалева, Н.Н. Обозова, А.В. Петровского сделан вывод о том, что в подростковом возрасте ведущая роль принадлежит системе отношений подростка с окружающими людьми.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0295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10011"/>
            <a:ext cx="2646363" cy="989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9644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351</TotalTime>
  <Words>1465</Words>
  <Application>Microsoft Office PowerPoint</Application>
  <PresentationFormat>Экран (4:3)</PresentationFormat>
  <Paragraphs>160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         Муниципальное образовательное бюджетное учреждение «Сясьстройская средняя общеобразовательная школа №1»    ИССЛЕДОВАТЕЛЬСКАЯ РАБОТА на тему: «дружеские взаимоотношения между мальчиками и девочками подросткового возраста»  </vt:lpstr>
      <vt:lpstr>КОНЦЕПТУАЛЬНЫЙ РАЗДЕЛ</vt:lpstr>
      <vt:lpstr>СОДЕРЖАТЕЛЬНЫЙ РАЗДЕЛ</vt:lpstr>
      <vt:lpstr>АКТУАЛЬНОСТЬ, ЦЕЛЬ, ОБЪЕКТ НАСТОЯЩЕГО ИССЛЕДОВАНИЯ</vt:lpstr>
      <vt:lpstr>ТЕОРЕТИЧЕСКИЕ ОСНОВЫ ВЗАИМООТНОШЕНИЙ МАЛЬЧИКОВ И ДЕВОЧЕК ПОДРОСТКОВОГО ВОЗРАСТА</vt:lpstr>
      <vt:lpstr>ТЕОРЕТИЧЕСКИЕ ОСНОВЫ ВЗАИМООТНОШЕНИЙ МАЛЬЧИКОВ И ДЕВОЧЕК ПОДРОСТКОВОГО ВОЗРАСТА</vt:lpstr>
      <vt:lpstr>Слайд 7</vt:lpstr>
      <vt:lpstr>Слайд 8</vt:lpstr>
      <vt:lpstr>Слайд 9</vt:lpstr>
      <vt:lpstr>ИССЛЕДОВАНИЕ ВЗАИМООТНОШЕНИЙ МЕЖДУ МАЛЬЧИКАМИ И ДЕВОЧКАМИ ПОДРОСТКОВОГО ВОЗРАСТА</vt:lpstr>
      <vt:lpstr>Слайд 11</vt:lpstr>
      <vt:lpstr>Слайд 12</vt:lpstr>
      <vt:lpstr>Слайд 13</vt:lpstr>
      <vt:lpstr>ИСТОЧНИКИ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тему: «дружеские взаимоотношения между мальчиками и девочками подросткового возраста»</dc:title>
  <dc:creator>User</dc:creator>
  <cp:lastModifiedBy>user</cp:lastModifiedBy>
  <cp:revision>48</cp:revision>
  <dcterms:created xsi:type="dcterms:W3CDTF">2019-04-15T19:51:23Z</dcterms:created>
  <dcterms:modified xsi:type="dcterms:W3CDTF">2019-10-25T17:43:43Z</dcterms:modified>
</cp:coreProperties>
</file>