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4" r:id="rId4"/>
    <p:sldId id="265" r:id="rId5"/>
    <p:sldId id="266" r:id="rId6"/>
    <p:sldId id="267" r:id="rId7"/>
    <p:sldId id="273" r:id="rId8"/>
    <p:sldId id="274" r:id="rId9"/>
    <p:sldId id="275" r:id="rId10"/>
    <p:sldId id="284" r:id="rId11"/>
    <p:sldId id="285" r:id="rId12"/>
    <p:sldId id="286" r:id="rId13"/>
    <p:sldId id="287" r:id="rId14"/>
    <p:sldId id="288" r:id="rId15"/>
    <p:sldId id="289" r:id="rId16"/>
    <p:sldId id="290" r:id="rId17"/>
    <p:sldId id="294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4993" autoAdjust="0"/>
    <p:restoredTop sz="94660"/>
  </p:normalViewPr>
  <p:slideViewPr>
    <p:cSldViewPr>
      <p:cViewPr varScale="1">
        <p:scale>
          <a:sx n="68" d="100"/>
          <a:sy n="68" d="100"/>
        </p:scale>
        <p:origin x="-144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clipartbest.com/cliparts/4c9/ajR/4c9ajRyMi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308304" y="1589762"/>
            <a:ext cx="1296143" cy="1296143"/>
          </a:xfrm>
          <a:prstGeom prst="round1Rect">
            <a:avLst>
              <a:gd name="adj" fmla="val 50000"/>
            </a:avLst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http://www.clipartbest.com/cliparts/4c9/ajR/4c9ajRyMi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267744" y="1778822"/>
            <a:ext cx="1296143" cy="1296143"/>
          </a:xfrm>
          <a:prstGeom prst="round1Rect">
            <a:avLst>
              <a:gd name="adj" fmla="val 50000"/>
            </a:avLst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http://www.clipartbest.com/cliparts/4c9/ajR/4c9ajRyMi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7544" y="872097"/>
            <a:ext cx="1296143" cy="1296143"/>
          </a:xfrm>
          <a:prstGeom prst="round1Rect">
            <a:avLst>
              <a:gd name="adj" fmla="val 50000"/>
            </a:avLst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http://www.clipartbest.com/cliparts/4c9/ajR/4c9ajRyMi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444751" y="1844402"/>
            <a:ext cx="1296143" cy="1296143"/>
          </a:xfrm>
          <a:prstGeom prst="round1Rect">
            <a:avLst>
              <a:gd name="adj" fmla="val 50000"/>
            </a:avLst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http://www.clipartbest.com/cliparts/4c9/ajR/4c9ajRyMi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796680" y="188640"/>
            <a:ext cx="1296143" cy="1296143"/>
          </a:xfrm>
          <a:prstGeom prst="round1Rect">
            <a:avLst>
              <a:gd name="adj" fmla="val 50000"/>
            </a:avLst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http://www.clipartbest.com/cliparts/4c9/ajR/4c9ajRyMi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508104" y="224026"/>
            <a:ext cx="1296143" cy="1296143"/>
          </a:xfrm>
          <a:prstGeom prst="round1Rect">
            <a:avLst>
              <a:gd name="adj" fmla="val 50000"/>
            </a:avLst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http://www.clipartbest.com/cliparts/4c9/ajR/4c9ajRyMi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123728" y="404663"/>
            <a:ext cx="1296143" cy="1296143"/>
          </a:xfrm>
          <a:prstGeom prst="round1Rect">
            <a:avLst>
              <a:gd name="adj" fmla="val 50000"/>
            </a:avLst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0" y="3501008"/>
            <a:ext cx="9144000" cy="4320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2889507" y="3523218"/>
            <a:ext cx="34731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Сколько цветков изображено?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9" name="5-конечная звезда 18">
            <a:hlinkClick r:id="" action="ppaction://noaction"/>
          </p:cNvPr>
          <p:cNvSpPr/>
          <p:nvPr/>
        </p:nvSpPr>
        <p:spPr>
          <a:xfrm>
            <a:off x="1151619" y="4869160"/>
            <a:ext cx="1224136" cy="1152128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TextBox 19">
            <a:hlinkClick r:id="" action="ppaction://noaction"/>
          </p:cNvPr>
          <p:cNvSpPr txBox="1"/>
          <p:nvPr/>
        </p:nvSpPr>
        <p:spPr>
          <a:xfrm>
            <a:off x="1530552" y="5157192"/>
            <a:ext cx="57606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" name="5-конечная звезда 23">
            <a:hlinkClick r:id="" action="ppaction://noaction"/>
          </p:cNvPr>
          <p:cNvSpPr/>
          <p:nvPr/>
        </p:nvSpPr>
        <p:spPr>
          <a:xfrm>
            <a:off x="2723011" y="4893121"/>
            <a:ext cx="1224136" cy="1152128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TextBox 24">
            <a:hlinkClick r:id="" action="ppaction://noaction"/>
          </p:cNvPr>
          <p:cNvSpPr txBox="1"/>
          <p:nvPr/>
        </p:nvSpPr>
        <p:spPr>
          <a:xfrm>
            <a:off x="3131535" y="5157192"/>
            <a:ext cx="51684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6" name="5-конечная звезда 25">
            <a:hlinkClick r:id="" action="ppaction://noaction"/>
          </p:cNvPr>
          <p:cNvSpPr/>
          <p:nvPr/>
        </p:nvSpPr>
        <p:spPr>
          <a:xfrm>
            <a:off x="4283968" y="4893121"/>
            <a:ext cx="1224136" cy="1152128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TextBox 26">
            <a:hlinkClick r:id="" action="ppaction://noaction"/>
          </p:cNvPr>
          <p:cNvSpPr txBox="1"/>
          <p:nvPr/>
        </p:nvSpPr>
        <p:spPr>
          <a:xfrm>
            <a:off x="4662901" y="5181153"/>
            <a:ext cx="57606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8" name="5-конечная звезда 27">
            <a:hlinkClick r:id="" action="ppaction://noaction"/>
          </p:cNvPr>
          <p:cNvSpPr/>
          <p:nvPr/>
        </p:nvSpPr>
        <p:spPr>
          <a:xfrm>
            <a:off x="5815030" y="4893121"/>
            <a:ext cx="1224136" cy="1152128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TextBox 28">
            <a:hlinkClick r:id="" action="ppaction://noaction"/>
          </p:cNvPr>
          <p:cNvSpPr txBox="1"/>
          <p:nvPr/>
        </p:nvSpPr>
        <p:spPr>
          <a:xfrm>
            <a:off x="6193963" y="5181153"/>
            <a:ext cx="57606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8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0" name="5-конечная звезда 29">
            <a:hlinkClick r:id="" action="ppaction://noaction"/>
          </p:cNvPr>
          <p:cNvSpPr/>
          <p:nvPr/>
        </p:nvSpPr>
        <p:spPr>
          <a:xfrm>
            <a:off x="7380311" y="4893121"/>
            <a:ext cx="1224136" cy="1152128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TextBox 30">
            <a:hlinkClick r:id="" action="ppaction://noaction"/>
          </p:cNvPr>
          <p:cNvSpPr txBox="1"/>
          <p:nvPr/>
        </p:nvSpPr>
        <p:spPr>
          <a:xfrm>
            <a:off x="7759244" y="5181153"/>
            <a:ext cx="57606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9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9189390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img-fotki.yandex.ru/get/4526/47407354.3ea/0_ad43f_e596ee2d_orig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1560" y="692695"/>
            <a:ext cx="1371712" cy="12961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http://img-fotki.yandex.ru/get/4526/47407354.3ea/0_ad43f_e596ee2d_orig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508104" y="2087547"/>
            <a:ext cx="1371712" cy="12961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http://img-fotki.yandex.ru/get/4526/47407354.3ea/0_ad43f_e596ee2d_orig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23928" y="620688"/>
            <a:ext cx="1371712" cy="12961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67544" y="4077072"/>
            <a:ext cx="37444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Сколько снежинок?</a:t>
            </a:r>
            <a:endParaRPr lang="ru-RU" dirty="0"/>
          </a:p>
        </p:txBody>
      </p:sp>
      <p:sp>
        <p:nvSpPr>
          <p:cNvPr id="8" name="Блок-схема: объединение 7">
            <a:hlinkClick r:id="" action="ppaction://noaction"/>
          </p:cNvPr>
          <p:cNvSpPr/>
          <p:nvPr/>
        </p:nvSpPr>
        <p:spPr>
          <a:xfrm>
            <a:off x="235472" y="4729367"/>
            <a:ext cx="1152128" cy="1152128"/>
          </a:xfrm>
          <a:prstGeom prst="flowChartMerg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>
            <a:hlinkClick r:id="" action="ppaction://noaction"/>
          </p:cNvPr>
          <p:cNvSpPr txBox="1"/>
          <p:nvPr/>
        </p:nvSpPr>
        <p:spPr>
          <a:xfrm>
            <a:off x="556315" y="4709855"/>
            <a:ext cx="26261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endParaRPr lang="ru-RU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Блок-схема: объединение 9">
            <a:hlinkClick r:id="" action="ppaction://noaction"/>
          </p:cNvPr>
          <p:cNvSpPr/>
          <p:nvPr/>
        </p:nvSpPr>
        <p:spPr>
          <a:xfrm>
            <a:off x="4067944" y="4747730"/>
            <a:ext cx="1152128" cy="1152128"/>
          </a:xfrm>
          <a:prstGeom prst="flowChartMerg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TextBox 10">
            <a:hlinkClick r:id="" action="ppaction://noaction"/>
          </p:cNvPr>
          <p:cNvSpPr txBox="1"/>
          <p:nvPr/>
        </p:nvSpPr>
        <p:spPr>
          <a:xfrm>
            <a:off x="4388787" y="4728218"/>
            <a:ext cx="26261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endParaRPr lang="ru-RU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Блок-схема: объединение 11">
            <a:hlinkClick r:id="" action="ppaction://noaction"/>
          </p:cNvPr>
          <p:cNvSpPr/>
          <p:nvPr/>
        </p:nvSpPr>
        <p:spPr>
          <a:xfrm>
            <a:off x="6732240" y="4747730"/>
            <a:ext cx="1152128" cy="1152128"/>
          </a:xfrm>
          <a:prstGeom prst="flowChartMerg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TextBox 12">
            <a:hlinkClick r:id="" action="ppaction://noaction"/>
          </p:cNvPr>
          <p:cNvSpPr txBox="1"/>
          <p:nvPr/>
        </p:nvSpPr>
        <p:spPr>
          <a:xfrm>
            <a:off x="7053083" y="4728218"/>
            <a:ext cx="26261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endParaRPr lang="ru-RU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Блок-схема: объединение 13">
            <a:hlinkClick r:id="" action="ppaction://noaction"/>
          </p:cNvPr>
          <p:cNvSpPr/>
          <p:nvPr/>
        </p:nvSpPr>
        <p:spPr>
          <a:xfrm>
            <a:off x="1509259" y="4747730"/>
            <a:ext cx="1152128" cy="1152128"/>
          </a:xfrm>
          <a:prstGeom prst="flowChartMerg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TextBox 14">
            <a:hlinkClick r:id="" action="ppaction://noaction"/>
          </p:cNvPr>
          <p:cNvSpPr txBox="1"/>
          <p:nvPr/>
        </p:nvSpPr>
        <p:spPr>
          <a:xfrm>
            <a:off x="1830102" y="4728218"/>
            <a:ext cx="26261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endParaRPr lang="ru-RU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Блок-схема: объединение 15">
            <a:hlinkClick r:id="" action="ppaction://noaction"/>
          </p:cNvPr>
          <p:cNvSpPr/>
          <p:nvPr/>
        </p:nvSpPr>
        <p:spPr>
          <a:xfrm>
            <a:off x="2771800" y="4747730"/>
            <a:ext cx="1152128" cy="1152128"/>
          </a:xfrm>
          <a:prstGeom prst="flowChartMerg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TextBox 16">
            <a:hlinkClick r:id="" action="ppaction://noaction"/>
          </p:cNvPr>
          <p:cNvSpPr txBox="1"/>
          <p:nvPr/>
        </p:nvSpPr>
        <p:spPr>
          <a:xfrm>
            <a:off x="3092643" y="4728218"/>
            <a:ext cx="26261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</a:p>
        </p:txBody>
      </p:sp>
      <p:sp>
        <p:nvSpPr>
          <p:cNvPr id="18" name="Блок-схема: объединение 17">
            <a:hlinkClick r:id="" action="ppaction://noaction"/>
          </p:cNvPr>
          <p:cNvSpPr/>
          <p:nvPr/>
        </p:nvSpPr>
        <p:spPr>
          <a:xfrm>
            <a:off x="5417035" y="4747730"/>
            <a:ext cx="1152128" cy="1152128"/>
          </a:xfrm>
          <a:prstGeom prst="flowChartMerg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TextBox 18">
            <a:hlinkClick r:id="" action="ppaction://noaction"/>
          </p:cNvPr>
          <p:cNvSpPr txBox="1"/>
          <p:nvPr/>
        </p:nvSpPr>
        <p:spPr>
          <a:xfrm>
            <a:off x="5737878" y="4728218"/>
            <a:ext cx="26261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endParaRPr lang="ru-RU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35797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evrikak.ru/wp-content/uploads/2017/03/kak-narisovat-muhu-evrikak-ru-10-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0522" t="6380" r="21578" b="16197"/>
          <a:stretch/>
        </p:blipFill>
        <p:spPr bwMode="auto">
          <a:xfrm>
            <a:off x="1068524" y="333224"/>
            <a:ext cx="1695653" cy="1512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9" name="Picture 2" descr="http://evrikak.ru/wp-content/uploads/2017/03/kak-narisovat-muhu-evrikak-ru-10-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0522" t="6380" r="21578" b="16197"/>
          <a:stretch/>
        </p:blipFill>
        <p:spPr bwMode="auto">
          <a:xfrm>
            <a:off x="3279569" y="97094"/>
            <a:ext cx="1695653" cy="1512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" name="Picture 2" descr="http://evrikak.ru/wp-content/uploads/2017/03/kak-narisovat-muhu-evrikak-ru-10-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0522" t="6380" r="21578" b="16197"/>
          <a:stretch/>
        </p:blipFill>
        <p:spPr bwMode="auto">
          <a:xfrm>
            <a:off x="220697" y="1846528"/>
            <a:ext cx="1695653" cy="1512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1" name="Picture 2" descr="http://evrikak.ru/wp-content/uploads/2017/03/kak-narisovat-muhu-evrikak-ru-10-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0522" t="6380" r="21578" b="16197"/>
          <a:stretch/>
        </p:blipFill>
        <p:spPr bwMode="auto">
          <a:xfrm>
            <a:off x="4788024" y="1845392"/>
            <a:ext cx="1695653" cy="1512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2" name="Picture 2" descr="http://evrikak.ru/wp-content/uploads/2017/03/kak-narisovat-muhu-evrikak-ru-10-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0522" t="6380" r="21578" b="16197"/>
          <a:stretch/>
        </p:blipFill>
        <p:spPr bwMode="auto">
          <a:xfrm>
            <a:off x="7448347" y="2603160"/>
            <a:ext cx="1695653" cy="1512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3" name="Picture 2" descr="http://evrikak.ru/wp-content/uploads/2017/03/kak-narisovat-muhu-evrikak-ru-10-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0522" t="6380" r="21578" b="16197"/>
          <a:stretch/>
        </p:blipFill>
        <p:spPr bwMode="auto">
          <a:xfrm>
            <a:off x="2987824" y="2192288"/>
            <a:ext cx="1695653" cy="1512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4" name="Picture 2" descr="http://evrikak.ru/wp-content/uploads/2017/03/kak-narisovat-muhu-evrikak-ru-10-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0522" t="6380" r="21578" b="16197"/>
          <a:stretch/>
        </p:blipFill>
        <p:spPr bwMode="auto">
          <a:xfrm>
            <a:off x="6804248" y="332656"/>
            <a:ext cx="1695653" cy="1512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8" name="TextBox 27"/>
          <p:cNvSpPr txBox="1"/>
          <p:nvPr/>
        </p:nvSpPr>
        <p:spPr>
          <a:xfrm>
            <a:off x="683568" y="4293096"/>
            <a:ext cx="46805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Сколько мух?</a:t>
            </a:r>
            <a:endParaRPr lang="ru-RU" dirty="0"/>
          </a:p>
        </p:txBody>
      </p:sp>
      <p:sp>
        <p:nvSpPr>
          <p:cNvPr id="36" name="Блок-схема: объединение 35">
            <a:hlinkClick r:id="" action="ppaction://noaction"/>
          </p:cNvPr>
          <p:cNvSpPr/>
          <p:nvPr/>
        </p:nvSpPr>
        <p:spPr>
          <a:xfrm>
            <a:off x="712766" y="5373216"/>
            <a:ext cx="1152128" cy="1152128"/>
          </a:xfrm>
          <a:prstGeom prst="flowChartMerg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TextBox 36">
            <a:hlinkClick r:id="" action="ppaction://noaction"/>
          </p:cNvPr>
          <p:cNvSpPr txBox="1"/>
          <p:nvPr/>
        </p:nvSpPr>
        <p:spPr>
          <a:xfrm>
            <a:off x="1033609" y="5353704"/>
            <a:ext cx="26261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</a:p>
        </p:txBody>
      </p:sp>
      <p:sp>
        <p:nvSpPr>
          <p:cNvPr id="38" name="Блок-схема: объединение 37">
            <a:hlinkClick r:id="" action="ppaction://noaction"/>
          </p:cNvPr>
          <p:cNvSpPr/>
          <p:nvPr/>
        </p:nvSpPr>
        <p:spPr>
          <a:xfrm>
            <a:off x="2165918" y="5373216"/>
            <a:ext cx="1152128" cy="1152128"/>
          </a:xfrm>
          <a:prstGeom prst="flowChartMerg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TextBox 38">
            <a:hlinkClick r:id="" action="ppaction://noaction"/>
          </p:cNvPr>
          <p:cNvSpPr txBox="1"/>
          <p:nvPr/>
        </p:nvSpPr>
        <p:spPr>
          <a:xfrm>
            <a:off x="2486761" y="5353704"/>
            <a:ext cx="26261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9</a:t>
            </a:r>
            <a:endParaRPr lang="ru-RU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0" name="Блок-схема: объединение 39">
            <a:hlinkClick r:id="" action="ppaction://noaction"/>
          </p:cNvPr>
          <p:cNvSpPr/>
          <p:nvPr/>
        </p:nvSpPr>
        <p:spPr>
          <a:xfrm>
            <a:off x="6741961" y="5353704"/>
            <a:ext cx="1152128" cy="1152128"/>
          </a:xfrm>
          <a:prstGeom prst="flowChartMerg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TextBox 40">
            <a:hlinkClick r:id="" action="ppaction://noaction"/>
          </p:cNvPr>
          <p:cNvSpPr txBox="1"/>
          <p:nvPr/>
        </p:nvSpPr>
        <p:spPr>
          <a:xfrm>
            <a:off x="7062804" y="5334192"/>
            <a:ext cx="26261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endParaRPr lang="ru-RU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2" name="Блок-схема: объединение 41">
            <a:hlinkClick r:id="" action="ppaction://noaction"/>
          </p:cNvPr>
          <p:cNvSpPr/>
          <p:nvPr/>
        </p:nvSpPr>
        <p:spPr>
          <a:xfrm>
            <a:off x="3716289" y="5353704"/>
            <a:ext cx="1152128" cy="1152128"/>
          </a:xfrm>
          <a:prstGeom prst="flowChartMerg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TextBox 42">
            <a:hlinkClick r:id="" action="ppaction://noaction"/>
          </p:cNvPr>
          <p:cNvSpPr txBox="1"/>
          <p:nvPr/>
        </p:nvSpPr>
        <p:spPr>
          <a:xfrm>
            <a:off x="4037132" y="5334192"/>
            <a:ext cx="26261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endParaRPr lang="ru-RU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4" name="Блок-схема: объединение 43">
            <a:hlinkClick r:id="" action="ppaction://noaction"/>
          </p:cNvPr>
          <p:cNvSpPr/>
          <p:nvPr/>
        </p:nvSpPr>
        <p:spPr>
          <a:xfrm>
            <a:off x="5266430" y="5353704"/>
            <a:ext cx="1152128" cy="1152128"/>
          </a:xfrm>
          <a:prstGeom prst="flowChartMerg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TextBox 44">
            <a:hlinkClick r:id="" action="ppaction://noaction"/>
          </p:cNvPr>
          <p:cNvSpPr txBox="1"/>
          <p:nvPr/>
        </p:nvSpPr>
        <p:spPr>
          <a:xfrm>
            <a:off x="5587273" y="5334192"/>
            <a:ext cx="26261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8</a:t>
            </a:r>
            <a:endParaRPr lang="ru-RU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777366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printonic.ru/uploads/images/2016/03/01/img_56d5831c61a3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508104" y="908720"/>
            <a:ext cx="2382936" cy="180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http://printonic.ru/uploads/images/2016/03/01/img_56d5831c61a3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835696" y="691374"/>
            <a:ext cx="2382936" cy="180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23528" y="4017476"/>
            <a:ext cx="30963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Сколько китов?</a:t>
            </a:r>
            <a:endParaRPr lang="ru-RU" dirty="0"/>
          </a:p>
        </p:txBody>
      </p:sp>
      <p:sp>
        <p:nvSpPr>
          <p:cNvPr id="7" name="Блок-схема: объединение 6">
            <a:hlinkClick r:id="" action="ppaction://noaction"/>
          </p:cNvPr>
          <p:cNvSpPr/>
          <p:nvPr/>
        </p:nvSpPr>
        <p:spPr>
          <a:xfrm>
            <a:off x="235472" y="4729367"/>
            <a:ext cx="1152128" cy="1152128"/>
          </a:xfrm>
          <a:prstGeom prst="flowChartMerg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>
            <a:hlinkClick r:id="" action="ppaction://noaction"/>
          </p:cNvPr>
          <p:cNvSpPr txBox="1"/>
          <p:nvPr/>
        </p:nvSpPr>
        <p:spPr>
          <a:xfrm>
            <a:off x="556315" y="4709855"/>
            <a:ext cx="26261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endParaRPr lang="ru-RU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Блок-схема: объединение 8">
            <a:hlinkClick r:id="" action="ppaction://noaction"/>
          </p:cNvPr>
          <p:cNvSpPr/>
          <p:nvPr/>
        </p:nvSpPr>
        <p:spPr>
          <a:xfrm>
            <a:off x="4067944" y="4747730"/>
            <a:ext cx="1152128" cy="1152128"/>
          </a:xfrm>
          <a:prstGeom prst="flowChartMerg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TextBox 9">
            <a:hlinkClick r:id="" action="ppaction://noaction"/>
          </p:cNvPr>
          <p:cNvSpPr txBox="1"/>
          <p:nvPr/>
        </p:nvSpPr>
        <p:spPr>
          <a:xfrm>
            <a:off x="4388787" y="4728218"/>
            <a:ext cx="26261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endParaRPr lang="ru-RU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Блок-схема: объединение 10">
            <a:hlinkClick r:id="" action="ppaction://noaction"/>
          </p:cNvPr>
          <p:cNvSpPr/>
          <p:nvPr/>
        </p:nvSpPr>
        <p:spPr>
          <a:xfrm>
            <a:off x="6732240" y="4747730"/>
            <a:ext cx="1152128" cy="1152128"/>
          </a:xfrm>
          <a:prstGeom prst="flowChartMerg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TextBox 11">
            <a:hlinkClick r:id="" action="ppaction://noaction"/>
          </p:cNvPr>
          <p:cNvSpPr txBox="1"/>
          <p:nvPr/>
        </p:nvSpPr>
        <p:spPr>
          <a:xfrm>
            <a:off x="7053083" y="4728218"/>
            <a:ext cx="26261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endParaRPr lang="ru-RU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Блок-схема: объединение 12">
            <a:hlinkClick r:id="" action="ppaction://noaction"/>
          </p:cNvPr>
          <p:cNvSpPr/>
          <p:nvPr/>
        </p:nvSpPr>
        <p:spPr>
          <a:xfrm>
            <a:off x="1509259" y="4747730"/>
            <a:ext cx="1152128" cy="1152128"/>
          </a:xfrm>
          <a:prstGeom prst="flowChartMerg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TextBox 13">
            <a:hlinkClick r:id="" action="ppaction://noaction"/>
          </p:cNvPr>
          <p:cNvSpPr txBox="1"/>
          <p:nvPr/>
        </p:nvSpPr>
        <p:spPr>
          <a:xfrm>
            <a:off x="1830102" y="4728218"/>
            <a:ext cx="26261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endParaRPr lang="ru-RU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Блок-схема: объединение 14">
            <a:hlinkClick r:id="" action="ppaction://noaction"/>
          </p:cNvPr>
          <p:cNvSpPr/>
          <p:nvPr/>
        </p:nvSpPr>
        <p:spPr>
          <a:xfrm>
            <a:off x="2771800" y="4747730"/>
            <a:ext cx="1152128" cy="1152128"/>
          </a:xfrm>
          <a:prstGeom prst="flowChartMerg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TextBox 15">
            <a:hlinkClick r:id="" action="ppaction://noaction"/>
          </p:cNvPr>
          <p:cNvSpPr txBox="1"/>
          <p:nvPr/>
        </p:nvSpPr>
        <p:spPr>
          <a:xfrm>
            <a:off x="3092643" y="4728218"/>
            <a:ext cx="26261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</a:p>
        </p:txBody>
      </p:sp>
      <p:sp>
        <p:nvSpPr>
          <p:cNvPr id="17" name="Блок-схема: объединение 16">
            <a:hlinkClick r:id="" action="ppaction://noaction"/>
          </p:cNvPr>
          <p:cNvSpPr/>
          <p:nvPr/>
        </p:nvSpPr>
        <p:spPr>
          <a:xfrm>
            <a:off x="5417035" y="4747730"/>
            <a:ext cx="1152128" cy="1152128"/>
          </a:xfrm>
          <a:prstGeom prst="flowChartMerg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TextBox 17">
            <a:hlinkClick r:id="" action="ppaction://noaction"/>
          </p:cNvPr>
          <p:cNvSpPr txBox="1"/>
          <p:nvPr/>
        </p:nvSpPr>
        <p:spPr>
          <a:xfrm>
            <a:off x="5737878" y="4728218"/>
            <a:ext cx="26261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endParaRPr lang="ru-RU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777366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://images.clipartpanda.com/pen-clipart-cliparti1_pen-clip-art_0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691680" y="1968445"/>
            <a:ext cx="974382" cy="15637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http://images.clipartpanda.com/pen-clipart-cliparti1_pen-clip-art_0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563888" y="2229060"/>
            <a:ext cx="974382" cy="15637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http://images.clipartpanda.com/pen-clipart-cliparti1_pen-clip-art_0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43608" y="665279"/>
            <a:ext cx="974382" cy="15637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http://images.clipartpanda.com/pen-clipart-cliparti1_pen-clip-art_0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843343" y="404664"/>
            <a:ext cx="974382" cy="15637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http://images.clipartpanda.com/pen-clipart-cliparti1_pen-clip-art_0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164288" y="641273"/>
            <a:ext cx="974382" cy="15637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http://images.clipartpanda.com/pen-clipart-cliparti1_pen-clip-art_0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640670" y="428690"/>
            <a:ext cx="974382" cy="15637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23528" y="4221088"/>
            <a:ext cx="40070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Сколько ручек?</a:t>
            </a:r>
            <a:endParaRPr lang="ru-RU" dirty="0"/>
          </a:p>
        </p:txBody>
      </p:sp>
      <p:pic>
        <p:nvPicPr>
          <p:cNvPr id="11" name="Picture 2" descr="http://images.clipartpanda.com/pen-clipart-cliparti1_pen-clip-art_0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640670" y="2750335"/>
            <a:ext cx="974382" cy="15637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" descr="http://images.clipartpanda.com/pen-clipart-cliparti1_pen-clip-art_0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452320" y="2205054"/>
            <a:ext cx="974382" cy="15637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Блок-схема: объединение 12">
            <a:hlinkClick r:id="" action="ppaction://noaction"/>
          </p:cNvPr>
          <p:cNvSpPr/>
          <p:nvPr/>
        </p:nvSpPr>
        <p:spPr>
          <a:xfrm>
            <a:off x="712766" y="5373216"/>
            <a:ext cx="1152128" cy="1152128"/>
          </a:xfrm>
          <a:prstGeom prst="flowChartMerg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TextBox 13">
            <a:hlinkClick r:id="" action="ppaction://noaction"/>
          </p:cNvPr>
          <p:cNvSpPr txBox="1"/>
          <p:nvPr/>
        </p:nvSpPr>
        <p:spPr>
          <a:xfrm>
            <a:off x="1033609" y="5353704"/>
            <a:ext cx="26261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</a:p>
        </p:txBody>
      </p:sp>
      <p:sp>
        <p:nvSpPr>
          <p:cNvPr id="15" name="Блок-схема: объединение 14">
            <a:hlinkClick r:id="" action="ppaction://noaction"/>
          </p:cNvPr>
          <p:cNvSpPr/>
          <p:nvPr/>
        </p:nvSpPr>
        <p:spPr>
          <a:xfrm>
            <a:off x="2165918" y="5373216"/>
            <a:ext cx="1152128" cy="1152128"/>
          </a:xfrm>
          <a:prstGeom prst="flowChartMerg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TextBox 15">
            <a:hlinkClick r:id="" action="ppaction://noaction"/>
          </p:cNvPr>
          <p:cNvSpPr txBox="1"/>
          <p:nvPr/>
        </p:nvSpPr>
        <p:spPr>
          <a:xfrm>
            <a:off x="2486761" y="5353704"/>
            <a:ext cx="26261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9</a:t>
            </a:r>
            <a:endParaRPr lang="ru-RU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Блок-схема: объединение 16">
            <a:hlinkClick r:id="" action="ppaction://noaction"/>
          </p:cNvPr>
          <p:cNvSpPr/>
          <p:nvPr/>
        </p:nvSpPr>
        <p:spPr>
          <a:xfrm>
            <a:off x="6741961" y="5353704"/>
            <a:ext cx="1152128" cy="1152128"/>
          </a:xfrm>
          <a:prstGeom prst="flowChartMerg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TextBox 17">
            <a:hlinkClick r:id="" action="ppaction://noaction"/>
          </p:cNvPr>
          <p:cNvSpPr txBox="1"/>
          <p:nvPr/>
        </p:nvSpPr>
        <p:spPr>
          <a:xfrm>
            <a:off x="7062804" y="5334192"/>
            <a:ext cx="26261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endParaRPr lang="ru-RU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Блок-схема: объединение 18">
            <a:hlinkClick r:id="" action="ppaction://noaction"/>
          </p:cNvPr>
          <p:cNvSpPr/>
          <p:nvPr/>
        </p:nvSpPr>
        <p:spPr>
          <a:xfrm>
            <a:off x="3716289" y="5353704"/>
            <a:ext cx="1152128" cy="1152128"/>
          </a:xfrm>
          <a:prstGeom prst="flowChartMerg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TextBox 19">
            <a:hlinkClick r:id="" action="ppaction://noaction"/>
          </p:cNvPr>
          <p:cNvSpPr txBox="1"/>
          <p:nvPr/>
        </p:nvSpPr>
        <p:spPr>
          <a:xfrm>
            <a:off x="4037132" y="5334192"/>
            <a:ext cx="26261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endParaRPr lang="ru-RU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Блок-схема: объединение 20">
            <a:hlinkClick r:id="" action="ppaction://noaction"/>
          </p:cNvPr>
          <p:cNvSpPr/>
          <p:nvPr/>
        </p:nvSpPr>
        <p:spPr>
          <a:xfrm>
            <a:off x="5266430" y="5353704"/>
            <a:ext cx="1152128" cy="1152128"/>
          </a:xfrm>
          <a:prstGeom prst="flowChartMerg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TextBox 21">
            <a:hlinkClick r:id="" action="ppaction://noaction"/>
          </p:cNvPr>
          <p:cNvSpPr txBox="1"/>
          <p:nvPr/>
        </p:nvSpPr>
        <p:spPr>
          <a:xfrm>
            <a:off x="5587273" y="5334192"/>
            <a:ext cx="26261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8</a:t>
            </a:r>
            <a:endParaRPr lang="ru-RU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777366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https://images.onlinelabels.com/images/clip-art/jack7/Cookie-249534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379176" y="2852936"/>
            <a:ext cx="1512168" cy="1512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https://images.onlinelabels.com/images/clip-art/jack7/Cookie-249534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563168" y="2420888"/>
            <a:ext cx="1512168" cy="1512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https://images.onlinelabels.com/images/clip-art/jack7/Cookie-249534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868144" y="6152"/>
            <a:ext cx="1512168" cy="1512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https://images.onlinelabels.com/images/clip-art/jack7/Cookie-249534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661320" y="1061120"/>
            <a:ext cx="1512168" cy="1512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https://images.onlinelabels.com/images/clip-art/jack7/Cookie-249534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172996" y="3182888"/>
            <a:ext cx="1512168" cy="1512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https://images.onlinelabels.com/images/clip-art/jack7/Cookie-249534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7544" y="2274404"/>
            <a:ext cx="1512168" cy="1512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" descr="https://images.onlinelabels.com/images/clip-art/jack7/Cookie-249534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3568" y="160090"/>
            <a:ext cx="1512168" cy="1512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 descr="https://images.onlinelabels.com/images/clip-art/jack7/Cookie-249534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499992" y="1131238"/>
            <a:ext cx="1512168" cy="1512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2" descr="https://images.onlinelabels.com/images/clip-art/jack7/Cookie-249534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524328" y="1070680"/>
            <a:ext cx="1512168" cy="1512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67544" y="4797152"/>
            <a:ext cx="40324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Сколько </a:t>
            </a:r>
            <a:r>
              <a:rPr lang="ru-RU" dirty="0" err="1" smtClean="0"/>
              <a:t>печенек</a:t>
            </a:r>
            <a:r>
              <a:rPr lang="ru-RU" dirty="0" smtClean="0"/>
              <a:t>?</a:t>
            </a:r>
            <a:endParaRPr lang="ru-RU" dirty="0"/>
          </a:p>
        </p:txBody>
      </p:sp>
      <p:sp>
        <p:nvSpPr>
          <p:cNvPr id="16" name="Блок-схема: объединение 15">
            <a:hlinkClick r:id="" action="ppaction://noaction"/>
          </p:cNvPr>
          <p:cNvSpPr/>
          <p:nvPr/>
        </p:nvSpPr>
        <p:spPr>
          <a:xfrm>
            <a:off x="712766" y="5373216"/>
            <a:ext cx="1152128" cy="1152128"/>
          </a:xfrm>
          <a:prstGeom prst="flowChartMerg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TextBox 16">
            <a:hlinkClick r:id="" action="ppaction://noaction"/>
          </p:cNvPr>
          <p:cNvSpPr txBox="1"/>
          <p:nvPr/>
        </p:nvSpPr>
        <p:spPr>
          <a:xfrm>
            <a:off x="1033609" y="5353704"/>
            <a:ext cx="26261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</a:p>
        </p:txBody>
      </p:sp>
      <p:sp>
        <p:nvSpPr>
          <p:cNvPr id="18" name="Блок-схема: объединение 17">
            <a:hlinkClick r:id="" action="ppaction://noaction"/>
          </p:cNvPr>
          <p:cNvSpPr/>
          <p:nvPr/>
        </p:nvSpPr>
        <p:spPr>
          <a:xfrm>
            <a:off x="2165918" y="5373216"/>
            <a:ext cx="1152128" cy="1152128"/>
          </a:xfrm>
          <a:prstGeom prst="flowChartMerg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TextBox 18">
            <a:hlinkClick r:id="" action="ppaction://noaction"/>
          </p:cNvPr>
          <p:cNvSpPr txBox="1"/>
          <p:nvPr/>
        </p:nvSpPr>
        <p:spPr>
          <a:xfrm>
            <a:off x="2486761" y="5353704"/>
            <a:ext cx="26261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9</a:t>
            </a:r>
            <a:endParaRPr lang="ru-RU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Блок-схема: объединение 19">
            <a:hlinkClick r:id="" action="ppaction://noaction"/>
          </p:cNvPr>
          <p:cNvSpPr/>
          <p:nvPr/>
        </p:nvSpPr>
        <p:spPr>
          <a:xfrm>
            <a:off x="6741961" y="5353704"/>
            <a:ext cx="1152128" cy="1152128"/>
          </a:xfrm>
          <a:prstGeom prst="flowChartMerg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TextBox 20">
            <a:hlinkClick r:id="" action="ppaction://noaction"/>
          </p:cNvPr>
          <p:cNvSpPr txBox="1"/>
          <p:nvPr/>
        </p:nvSpPr>
        <p:spPr>
          <a:xfrm>
            <a:off x="7062804" y="5334192"/>
            <a:ext cx="26261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endParaRPr lang="ru-RU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Блок-схема: объединение 21">
            <a:hlinkClick r:id="" action="ppaction://noaction"/>
          </p:cNvPr>
          <p:cNvSpPr/>
          <p:nvPr/>
        </p:nvSpPr>
        <p:spPr>
          <a:xfrm>
            <a:off x="3716289" y="5353704"/>
            <a:ext cx="1152128" cy="1152128"/>
          </a:xfrm>
          <a:prstGeom prst="flowChartMerg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TextBox 22">
            <a:hlinkClick r:id="" action="ppaction://noaction"/>
          </p:cNvPr>
          <p:cNvSpPr txBox="1"/>
          <p:nvPr/>
        </p:nvSpPr>
        <p:spPr>
          <a:xfrm>
            <a:off x="4037132" y="5334192"/>
            <a:ext cx="26261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endParaRPr lang="ru-RU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" name="Блок-схема: объединение 23">
            <a:hlinkClick r:id="" action="ppaction://noaction"/>
          </p:cNvPr>
          <p:cNvSpPr/>
          <p:nvPr/>
        </p:nvSpPr>
        <p:spPr>
          <a:xfrm>
            <a:off x="5266430" y="5353704"/>
            <a:ext cx="1152128" cy="1152128"/>
          </a:xfrm>
          <a:prstGeom prst="flowChartMerg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TextBox 24">
            <a:hlinkClick r:id="" action="ppaction://noaction"/>
          </p:cNvPr>
          <p:cNvSpPr txBox="1"/>
          <p:nvPr/>
        </p:nvSpPr>
        <p:spPr>
          <a:xfrm>
            <a:off x="5587273" y="5334192"/>
            <a:ext cx="26261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8</a:t>
            </a:r>
            <a:endParaRPr lang="ru-RU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7125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://dutsadok.com.ua/clipart/pticy/ptica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7544" y="288112"/>
            <a:ext cx="1632484" cy="1440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http://dutsadok.com.ua/clipart/pticy/ptica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9944" y="2153524"/>
            <a:ext cx="1632484" cy="1440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http://dutsadok.com.ua/clipart/pticy/ptica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915816" y="1728272"/>
            <a:ext cx="1632484" cy="1440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http://dutsadok.com.ua/clipart/pticy/ptica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76256" y="713364"/>
            <a:ext cx="1632484" cy="1440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http://dutsadok.com.ua/clipart/pticy/ptica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211960" y="288112"/>
            <a:ext cx="1632484" cy="1440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Блок-схема: объединение 8">
            <a:hlinkClick r:id="" action="ppaction://noaction"/>
          </p:cNvPr>
          <p:cNvSpPr/>
          <p:nvPr/>
        </p:nvSpPr>
        <p:spPr>
          <a:xfrm>
            <a:off x="235472" y="4729367"/>
            <a:ext cx="1152128" cy="1152128"/>
          </a:xfrm>
          <a:prstGeom prst="flowChartMerg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TextBox 9">
            <a:hlinkClick r:id="" action="ppaction://noaction"/>
          </p:cNvPr>
          <p:cNvSpPr txBox="1"/>
          <p:nvPr/>
        </p:nvSpPr>
        <p:spPr>
          <a:xfrm>
            <a:off x="556315" y="4709855"/>
            <a:ext cx="26261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endParaRPr lang="ru-RU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Блок-схема: объединение 10">
            <a:hlinkClick r:id="" action="ppaction://noaction"/>
          </p:cNvPr>
          <p:cNvSpPr/>
          <p:nvPr/>
        </p:nvSpPr>
        <p:spPr>
          <a:xfrm>
            <a:off x="4067944" y="4747730"/>
            <a:ext cx="1152128" cy="1152128"/>
          </a:xfrm>
          <a:prstGeom prst="flowChartMerg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TextBox 11">
            <a:hlinkClick r:id="" action="ppaction://noaction"/>
          </p:cNvPr>
          <p:cNvSpPr txBox="1"/>
          <p:nvPr/>
        </p:nvSpPr>
        <p:spPr>
          <a:xfrm>
            <a:off x="4388787" y="4728218"/>
            <a:ext cx="26261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endParaRPr lang="ru-RU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Блок-схема: объединение 12">
            <a:hlinkClick r:id="" action="ppaction://noaction"/>
          </p:cNvPr>
          <p:cNvSpPr/>
          <p:nvPr/>
        </p:nvSpPr>
        <p:spPr>
          <a:xfrm>
            <a:off x="6732240" y="4747730"/>
            <a:ext cx="1152128" cy="1152128"/>
          </a:xfrm>
          <a:prstGeom prst="flowChartMerg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TextBox 13">
            <a:hlinkClick r:id="" action="ppaction://noaction"/>
          </p:cNvPr>
          <p:cNvSpPr txBox="1"/>
          <p:nvPr/>
        </p:nvSpPr>
        <p:spPr>
          <a:xfrm>
            <a:off x="7053083" y="4728218"/>
            <a:ext cx="26261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endParaRPr lang="ru-RU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Блок-схема: объединение 14">
            <a:hlinkClick r:id="" action="ppaction://noaction"/>
          </p:cNvPr>
          <p:cNvSpPr/>
          <p:nvPr/>
        </p:nvSpPr>
        <p:spPr>
          <a:xfrm>
            <a:off x="1509259" y="4747730"/>
            <a:ext cx="1152128" cy="1152128"/>
          </a:xfrm>
          <a:prstGeom prst="flowChartMerg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TextBox 15">
            <a:hlinkClick r:id="" action="ppaction://noaction"/>
          </p:cNvPr>
          <p:cNvSpPr txBox="1"/>
          <p:nvPr/>
        </p:nvSpPr>
        <p:spPr>
          <a:xfrm>
            <a:off x="1830102" y="4728218"/>
            <a:ext cx="26261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endParaRPr lang="ru-RU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Блок-схема: объединение 16">
            <a:hlinkClick r:id="" action="ppaction://noaction"/>
          </p:cNvPr>
          <p:cNvSpPr/>
          <p:nvPr/>
        </p:nvSpPr>
        <p:spPr>
          <a:xfrm>
            <a:off x="2771800" y="4747730"/>
            <a:ext cx="1152128" cy="1152128"/>
          </a:xfrm>
          <a:prstGeom prst="flowChartMerg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TextBox 17">
            <a:hlinkClick r:id="" action="ppaction://noaction"/>
          </p:cNvPr>
          <p:cNvSpPr txBox="1"/>
          <p:nvPr/>
        </p:nvSpPr>
        <p:spPr>
          <a:xfrm>
            <a:off x="3092643" y="4728218"/>
            <a:ext cx="26261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</a:p>
        </p:txBody>
      </p:sp>
      <p:sp>
        <p:nvSpPr>
          <p:cNvPr id="19" name="Блок-схема: объединение 18">
            <a:hlinkClick r:id="" action="ppaction://noaction"/>
          </p:cNvPr>
          <p:cNvSpPr/>
          <p:nvPr/>
        </p:nvSpPr>
        <p:spPr>
          <a:xfrm>
            <a:off x="5417035" y="4747730"/>
            <a:ext cx="1152128" cy="1152128"/>
          </a:xfrm>
          <a:prstGeom prst="flowChartMerg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TextBox 19">
            <a:hlinkClick r:id="" action="ppaction://noaction"/>
          </p:cNvPr>
          <p:cNvSpPr txBox="1"/>
          <p:nvPr/>
        </p:nvSpPr>
        <p:spPr>
          <a:xfrm>
            <a:off x="5737878" y="4728218"/>
            <a:ext cx="26261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endParaRPr lang="ru-RU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95536" y="3933056"/>
            <a:ext cx="38884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Сколько птичек?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91014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ttps://img0.liveinternet.ru/images/attach/c/4/79/777/79777724_large_Malchik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9257" t="12337" r="31060" b="180"/>
          <a:stretch/>
        </p:blipFill>
        <p:spPr bwMode="auto">
          <a:xfrm>
            <a:off x="536214" y="980728"/>
            <a:ext cx="1257300" cy="27717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https://img0.liveinternet.ru/images/attach/c/4/79/777/79777724_large_Malchik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9257" t="12337" r="31060" b="180"/>
          <a:stretch/>
        </p:blipFill>
        <p:spPr bwMode="auto">
          <a:xfrm>
            <a:off x="5940152" y="1385885"/>
            <a:ext cx="1257300" cy="27717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https://img0.liveinternet.ru/images/attach/c/4/79/777/79777724_large_Malchik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9257" t="12337" r="31060" b="180"/>
          <a:stretch/>
        </p:blipFill>
        <p:spPr bwMode="auto">
          <a:xfrm>
            <a:off x="7524328" y="204664"/>
            <a:ext cx="1257300" cy="27717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https://img0.liveinternet.ru/images/attach/c/4/79/777/79777724_large_Malchik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9257" t="12337" r="31060" b="180"/>
          <a:stretch/>
        </p:blipFill>
        <p:spPr bwMode="auto">
          <a:xfrm>
            <a:off x="4499992" y="0"/>
            <a:ext cx="1257300" cy="27717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" descr="https://img0.liveinternet.ru/images/attach/c/4/79/777/79777724_large_Malchik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9257" t="12337" r="31060" b="180"/>
          <a:stretch/>
        </p:blipFill>
        <p:spPr bwMode="auto">
          <a:xfrm>
            <a:off x="1978496" y="204664"/>
            <a:ext cx="1257300" cy="27717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95536" y="4818002"/>
            <a:ext cx="39604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Сколько мальчиков?</a:t>
            </a:r>
            <a:endParaRPr lang="ru-RU" dirty="0"/>
          </a:p>
        </p:txBody>
      </p:sp>
      <p:sp>
        <p:nvSpPr>
          <p:cNvPr id="14" name="Блок-схема: объединение 13">
            <a:hlinkClick r:id="" action="ppaction://noaction"/>
          </p:cNvPr>
          <p:cNvSpPr/>
          <p:nvPr/>
        </p:nvSpPr>
        <p:spPr>
          <a:xfrm>
            <a:off x="242861" y="5287068"/>
            <a:ext cx="1152128" cy="1152128"/>
          </a:xfrm>
          <a:prstGeom prst="flowChartMerg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TextBox 14">
            <a:hlinkClick r:id="" action="ppaction://noaction"/>
          </p:cNvPr>
          <p:cNvSpPr txBox="1"/>
          <p:nvPr/>
        </p:nvSpPr>
        <p:spPr>
          <a:xfrm>
            <a:off x="563704" y="5267556"/>
            <a:ext cx="26261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endParaRPr lang="ru-RU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Блок-схема: объединение 15">
            <a:hlinkClick r:id="" action="ppaction://noaction"/>
          </p:cNvPr>
          <p:cNvSpPr/>
          <p:nvPr/>
        </p:nvSpPr>
        <p:spPr>
          <a:xfrm>
            <a:off x="4075333" y="5305431"/>
            <a:ext cx="1152128" cy="1152128"/>
          </a:xfrm>
          <a:prstGeom prst="flowChartMerg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TextBox 16">
            <a:hlinkClick r:id="" action="ppaction://noaction"/>
          </p:cNvPr>
          <p:cNvSpPr txBox="1"/>
          <p:nvPr/>
        </p:nvSpPr>
        <p:spPr>
          <a:xfrm>
            <a:off x="4396176" y="5285919"/>
            <a:ext cx="26261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endParaRPr lang="ru-RU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Блок-схема: объединение 17">
            <a:hlinkClick r:id="" action="ppaction://noaction"/>
          </p:cNvPr>
          <p:cNvSpPr/>
          <p:nvPr/>
        </p:nvSpPr>
        <p:spPr>
          <a:xfrm>
            <a:off x="6739629" y="5305431"/>
            <a:ext cx="1152128" cy="1152128"/>
          </a:xfrm>
          <a:prstGeom prst="flowChartMerg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TextBox 18">
            <a:hlinkClick r:id="" action="ppaction://noaction"/>
          </p:cNvPr>
          <p:cNvSpPr txBox="1"/>
          <p:nvPr/>
        </p:nvSpPr>
        <p:spPr>
          <a:xfrm>
            <a:off x="7060472" y="5285919"/>
            <a:ext cx="26261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endParaRPr lang="ru-RU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Блок-схема: объединение 19">
            <a:hlinkClick r:id="" action="ppaction://noaction"/>
          </p:cNvPr>
          <p:cNvSpPr/>
          <p:nvPr/>
        </p:nvSpPr>
        <p:spPr>
          <a:xfrm>
            <a:off x="1516648" y="5305431"/>
            <a:ext cx="1152128" cy="1152128"/>
          </a:xfrm>
          <a:prstGeom prst="flowChartMerg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TextBox 20">
            <a:hlinkClick r:id="" action="ppaction://noaction"/>
          </p:cNvPr>
          <p:cNvSpPr txBox="1"/>
          <p:nvPr/>
        </p:nvSpPr>
        <p:spPr>
          <a:xfrm>
            <a:off x="1837491" y="5285919"/>
            <a:ext cx="26261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endParaRPr lang="ru-RU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Блок-схема: объединение 21">
            <a:hlinkClick r:id="" action="ppaction://noaction"/>
          </p:cNvPr>
          <p:cNvSpPr/>
          <p:nvPr/>
        </p:nvSpPr>
        <p:spPr>
          <a:xfrm>
            <a:off x="2779189" y="5305431"/>
            <a:ext cx="1152128" cy="1152128"/>
          </a:xfrm>
          <a:prstGeom prst="flowChartMerg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TextBox 22">
            <a:hlinkClick r:id="" action="ppaction://noaction"/>
          </p:cNvPr>
          <p:cNvSpPr txBox="1"/>
          <p:nvPr/>
        </p:nvSpPr>
        <p:spPr>
          <a:xfrm>
            <a:off x="3100032" y="5285919"/>
            <a:ext cx="26261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</a:p>
        </p:txBody>
      </p:sp>
      <p:sp>
        <p:nvSpPr>
          <p:cNvPr id="24" name="Блок-схема: объединение 23">
            <a:hlinkClick r:id="" action="ppaction://noaction"/>
          </p:cNvPr>
          <p:cNvSpPr/>
          <p:nvPr/>
        </p:nvSpPr>
        <p:spPr>
          <a:xfrm>
            <a:off x="5424424" y="5305431"/>
            <a:ext cx="1152128" cy="1152128"/>
          </a:xfrm>
          <a:prstGeom prst="flowChartMerg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TextBox 24">
            <a:hlinkClick r:id="" action="ppaction://noaction"/>
          </p:cNvPr>
          <p:cNvSpPr txBox="1"/>
          <p:nvPr/>
        </p:nvSpPr>
        <p:spPr>
          <a:xfrm>
            <a:off x="5745267" y="5285919"/>
            <a:ext cx="26261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endParaRPr lang="ru-RU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8" name="Picture 2" descr="https://img0.liveinternet.ru/images/attach/c/4/79/777/79777724_large_Malchik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9257" t="12337" r="31060" b="180"/>
          <a:stretch/>
        </p:blipFill>
        <p:spPr bwMode="auto">
          <a:xfrm>
            <a:off x="3242692" y="1844824"/>
            <a:ext cx="1257300" cy="27717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91014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 descr="https://pp.vk.me/c604716/v604716189/11cb/AFOBhGnjJcI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7536" t="7447" r="31218" b="5906"/>
          <a:stretch/>
        </p:blipFill>
        <p:spPr bwMode="auto">
          <a:xfrm>
            <a:off x="1399820" y="2132856"/>
            <a:ext cx="1234000" cy="2592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" descr="https://pp.vk.me/c604716/v604716189/11cb/AFOBhGnjJcI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7536" t="7447" r="31218" b="5906"/>
          <a:stretch/>
        </p:blipFill>
        <p:spPr bwMode="auto">
          <a:xfrm>
            <a:off x="7740352" y="1412776"/>
            <a:ext cx="1234000" cy="2592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 descr="https://pp.vk.me/c604716/v604716189/11cb/AFOBhGnjJcI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7536" t="7447" r="31218" b="5906"/>
          <a:stretch/>
        </p:blipFill>
        <p:spPr bwMode="auto">
          <a:xfrm>
            <a:off x="2411760" y="116632"/>
            <a:ext cx="1234000" cy="2592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2" descr="https://pp.vk.me/c604716/v604716189/11cb/AFOBhGnjJcI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7536" t="7447" r="31218" b="5906"/>
          <a:stretch/>
        </p:blipFill>
        <p:spPr bwMode="auto">
          <a:xfrm>
            <a:off x="179512" y="332656"/>
            <a:ext cx="1234000" cy="2592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2" descr="https://pp.vk.me/c604716/v604716189/11cb/AFOBhGnjJcI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7536" t="7447" r="31218" b="5906"/>
          <a:stretch/>
        </p:blipFill>
        <p:spPr bwMode="auto">
          <a:xfrm>
            <a:off x="3779912" y="836712"/>
            <a:ext cx="1234000" cy="2592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2" descr="https://pp.vk.me/c604716/v604716189/11cb/AFOBhGnjJcI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7536" t="7447" r="31218" b="5906"/>
          <a:stretch/>
        </p:blipFill>
        <p:spPr bwMode="auto">
          <a:xfrm>
            <a:off x="6372200" y="0"/>
            <a:ext cx="1234000" cy="2592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2" descr="https://pp.vk.me/c604716/v604716189/11cb/AFOBhGnjJcI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7536" t="7447" r="31218" b="5906"/>
          <a:stretch/>
        </p:blipFill>
        <p:spPr bwMode="auto">
          <a:xfrm>
            <a:off x="5405024" y="2161426"/>
            <a:ext cx="1234000" cy="2592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79512" y="4869160"/>
            <a:ext cx="43924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Сколько девочек?</a:t>
            </a:r>
            <a:endParaRPr lang="ru-RU" dirty="0"/>
          </a:p>
        </p:txBody>
      </p:sp>
      <p:sp>
        <p:nvSpPr>
          <p:cNvPr id="19" name="Блок-схема: объединение 18">
            <a:hlinkClick r:id="" action="ppaction://noaction"/>
          </p:cNvPr>
          <p:cNvSpPr/>
          <p:nvPr/>
        </p:nvSpPr>
        <p:spPr>
          <a:xfrm>
            <a:off x="712766" y="5373216"/>
            <a:ext cx="1152128" cy="1152128"/>
          </a:xfrm>
          <a:prstGeom prst="flowChartMerg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TextBox 19">
            <a:hlinkClick r:id="" action="ppaction://noaction"/>
          </p:cNvPr>
          <p:cNvSpPr txBox="1"/>
          <p:nvPr/>
        </p:nvSpPr>
        <p:spPr>
          <a:xfrm>
            <a:off x="1033609" y="5353704"/>
            <a:ext cx="26261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</a:p>
        </p:txBody>
      </p:sp>
      <p:sp>
        <p:nvSpPr>
          <p:cNvPr id="21" name="Блок-схема: объединение 20">
            <a:hlinkClick r:id="" action="ppaction://noaction"/>
          </p:cNvPr>
          <p:cNvSpPr/>
          <p:nvPr/>
        </p:nvSpPr>
        <p:spPr>
          <a:xfrm>
            <a:off x="2165918" y="5373216"/>
            <a:ext cx="1152128" cy="1152128"/>
          </a:xfrm>
          <a:prstGeom prst="flowChartMerg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TextBox 21">
            <a:hlinkClick r:id="" action="ppaction://noaction"/>
          </p:cNvPr>
          <p:cNvSpPr txBox="1"/>
          <p:nvPr/>
        </p:nvSpPr>
        <p:spPr>
          <a:xfrm>
            <a:off x="2486761" y="5353704"/>
            <a:ext cx="26261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9</a:t>
            </a:r>
            <a:endParaRPr lang="ru-RU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Блок-схема: объединение 22">
            <a:hlinkClick r:id="" action="ppaction://noaction"/>
          </p:cNvPr>
          <p:cNvSpPr/>
          <p:nvPr/>
        </p:nvSpPr>
        <p:spPr>
          <a:xfrm>
            <a:off x="6741961" y="5353704"/>
            <a:ext cx="1152128" cy="1152128"/>
          </a:xfrm>
          <a:prstGeom prst="flowChartMerg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TextBox 23">
            <a:hlinkClick r:id="" action="ppaction://noaction"/>
          </p:cNvPr>
          <p:cNvSpPr txBox="1"/>
          <p:nvPr/>
        </p:nvSpPr>
        <p:spPr>
          <a:xfrm>
            <a:off x="7062804" y="5334192"/>
            <a:ext cx="26261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endParaRPr lang="ru-RU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5" name="Блок-схема: объединение 24">
            <a:hlinkClick r:id="" action="ppaction://noaction"/>
          </p:cNvPr>
          <p:cNvSpPr/>
          <p:nvPr/>
        </p:nvSpPr>
        <p:spPr>
          <a:xfrm>
            <a:off x="3716289" y="5353704"/>
            <a:ext cx="1152128" cy="1152128"/>
          </a:xfrm>
          <a:prstGeom prst="flowChartMerg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TextBox 25">
            <a:hlinkClick r:id="" action="ppaction://noaction"/>
          </p:cNvPr>
          <p:cNvSpPr txBox="1"/>
          <p:nvPr/>
        </p:nvSpPr>
        <p:spPr>
          <a:xfrm>
            <a:off x="4037132" y="5334192"/>
            <a:ext cx="26261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endParaRPr lang="ru-RU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7" name="Блок-схема: объединение 26">
            <a:hlinkClick r:id="" action="ppaction://noaction"/>
          </p:cNvPr>
          <p:cNvSpPr/>
          <p:nvPr/>
        </p:nvSpPr>
        <p:spPr>
          <a:xfrm>
            <a:off x="5266430" y="5353704"/>
            <a:ext cx="1152128" cy="1152128"/>
          </a:xfrm>
          <a:prstGeom prst="flowChartMerg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TextBox 27">
            <a:hlinkClick r:id="" action="ppaction://noaction"/>
          </p:cNvPr>
          <p:cNvSpPr txBox="1"/>
          <p:nvPr/>
        </p:nvSpPr>
        <p:spPr>
          <a:xfrm>
            <a:off x="5587273" y="5334192"/>
            <a:ext cx="26261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8</a:t>
            </a:r>
            <a:endParaRPr lang="ru-RU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7075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900igr.net/up/datai/253491/0023-054-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411760" y="188640"/>
            <a:ext cx="3890352" cy="3744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044568" y="4149080"/>
            <a:ext cx="66247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Сколько яблок на яблоне?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Овал 4">
            <a:hlinkClick r:id="" action="ppaction://noaction"/>
          </p:cNvPr>
          <p:cNvSpPr/>
          <p:nvPr/>
        </p:nvSpPr>
        <p:spPr>
          <a:xfrm>
            <a:off x="683568" y="4725144"/>
            <a:ext cx="1224136" cy="122413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>
            <a:hlinkClick r:id="" action="ppaction://noaction"/>
          </p:cNvPr>
          <p:cNvSpPr/>
          <p:nvPr/>
        </p:nvSpPr>
        <p:spPr>
          <a:xfrm>
            <a:off x="2267744" y="4725144"/>
            <a:ext cx="1224136" cy="122413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>
            <a:hlinkClick r:id="" action="ppaction://noaction"/>
          </p:cNvPr>
          <p:cNvSpPr/>
          <p:nvPr/>
        </p:nvSpPr>
        <p:spPr>
          <a:xfrm>
            <a:off x="3853840" y="4725144"/>
            <a:ext cx="1224136" cy="122413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>
            <a:hlinkClick r:id="" action="ppaction://noaction"/>
          </p:cNvPr>
          <p:cNvSpPr/>
          <p:nvPr/>
        </p:nvSpPr>
        <p:spPr>
          <a:xfrm>
            <a:off x="5454362" y="4725144"/>
            <a:ext cx="1224136" cy="122413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>
            <a:hlinkClick r:id="" action="ppaction://noaction"/>
          </p:cNvPr>
          <p:cNvSpPr/>
          <p:nvPr/>
        </p:nvSpPr>
        <p:spPr>
          <a:xfrm>
            <a:off x="7057236" y="4725144"/>
            <a:ext cx="1224136" cy="122413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>
            <a:hlinkClick r:id="" action="ppaction://noaction"/>
          </p:cNvPr>
          <p:cNvSpPr txBox="1"/>
          <p:nvPr/>
        </p:nvSpPr>
        <p:spPr>
          <a:xfrm>
            <a:off x="1029270" y="4829380"/>
            <a:ext cx="64711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TextBox 12">
            <a:hlinkClick r:id="" action="ppaction://noaction"/>
          </p:cNvPr>
          <p:cNvSpPr txBox="1"/>
          <p:nvPr/>
        </p:nvSpPr>
        <p:spPr>
          <a:xfrm>
            <a:off x="2556256" y="4829377"/>
            <a:ext cx="64711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TextBox 13">
            <a:hlinkClick r:id="" action="ppaction://noaction"/>
          </p:cNvPr>
          <p:cNvSpPr txBox="1"/>
          <p:nvPr/>
        </p:nvSpPr>
        <p:spPr>
          <a:xfrm>
            <a:off x="4142352" y="4829380"/>
            <a:ext cx="64711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TextBox 14">
            <a:hlinkClick r:id="" action="ppaction://noaction"/>
          </p:cNvPr>
          <p:cNvSpPr txBox="1"/>
          <p:nvPr/>
        </p:nvSpPr>
        <p:spPr>
          <a:xfrm>
            <a:off x="5742874" y="4829378"/>
            <a:ext cx="64711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TextBox 15">
            <a:hlinkClick r:id="" action="ppaction://noaction"/>
          </p:cNvPr>
          <p:cNvSpPr txBox="1"/>
          <p:nvPr/>
        </p:nvSpPr>
        <p:spPr>
          <a:xfrm>
            <a:off x="7345748" y="4829379"/>
            <a:ext cx="64711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765061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ttp://biog.in.ua/studentsekih-naukovih-prace-v2/9925_html_593b89a5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19506"/>
          <a:stretch/>
        </p:blipFill>
        <p:spPr bwMode="auto">
          <a:xfrm>
            <a:off x="6696236" y="2114831"/>
            <a:ext cx="1368152" cy="17057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2" descr="http://biog.in.ua/studentsekih-naukovih-prace-v2/9925_html_593b89a5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19506"/>
          <a:stretch/>
        </p:blipFill>
        <p:spPr bwMode="auto">
          <a:xfrm>
            <a:off x="1835696" y="1315276"/>
            <a:ext cx="1368152" cy="17057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Picture 2" descr="http://biog.in.ua/studentsekih-naukovih-prace-v2/9925_html_593b89a5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19506"/>
          <a:stretch/>
        </p:blipFill>
        <p:spPr bwMode="auto">
          <a:xfrm>
            <a:off x="460738" y="436165"/>
            <a:ext cx="1368152" cy="17057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Picture 2" descr="http://biog.in.ua/studentsekih-naukovih-prace-v2/9925_html_593b89a5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19506"/>
          <a:stretch/>
        </p:blipFill>
        <p:spPr bwMode="auto">
          <a:xfrm>
            <a:off x="3032213" y="2872782"/>
            <a:ext cx="1368152" cy="17057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2" descr="http://biog.in.ua/studentsekih-naukovih-prace-v2/9925_html_593b89a5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19506"/>
          <a:stretch/>
        </p:blipFill>
        <p:spPr bwMode="auto">
          <a:xfrm>
            <a:off x="3318046" y="67132"/>
            <a:ext cx="1368152" cy="17057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Picture 2" descr="http://biog.in.ua/studentsekih-naukovih-prace-v2/9925_html_593b89a5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19506"/>
          <a:stretch/>
        </p:blipFill>
        <p:spPr bwMode="auto">
          <a:xfrm>
            <a:off x="270054" y="2564904"/>
            <a:ext cx="1368152" cy="17057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9" name="Picture 2" descr="http://biog.in.ua/studentsekih-naukovih-prace-v2/9925_html_593b89a5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19506"/>
          <a:stretch/>
        </p:blipFill>
        <p:spPr bwMode="auto">
          <a:xfrm>
            <a:off x="4788024" y="1628800"/>
            <a:ext cx="1368152" cy="17057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" name="Picture 2" descr="http://biog.in.ua/studentsekih-naukovih-prace-v2/9925_html_593b89a5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19506"/>
          <a:stretch/>
        </p:blipFill>
        <p:spPr bwMode="auto">
          <a:xfrm>
            <a:off x="6984268" y="314223"/>
            <a:ext cx="1368152" cy="17057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TextBox 21"/>
          <p:cNvSpPr txBox="1"/>
          <p:nvPr/>
        </p:nvSpPr>
        <p:spPr>
          <a:xfrm>
            <a:off x="460738" y="4761436"/>
            <a:ext cx="63435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Сколько мышей?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216" name="Блок-схема: объединение 9215">
            <a:hlinkClick r:id="" action="ppaction://noaction"/>
          </p:cNvPr>
          <p:cNvSpPr/>
          <p:nvPr/>
        </p:nvSpPr>
        <p:spPr>
          <a:xfrm>
            <a:off x="712766" y="5373216"/>
            <a:ext cx="1152128" cy="1152128"/>
          </a:xfrm>
          <a:prstGeom prst="flowChartMerg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217" name="TextBox 9216">
            <a:hlinkClick r:id="" action="ppaction://noaction"/>
          </p:cNvPr>
          <p:cNvSpPr txBox="1"/>
          <p:nvPr/>
        </p:nvSpPr>
        <p:spPr>
          <a:xfrm>
            <a:off x="1033609" y="5353704"/>
            <a:ext cx="26261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</a:p>
        </p:txBody>
      </p:sp>
      <p:sp>
        <p:nvSpPr>
          <p:cNvPr id="40" name="Блок-схема: объединение 39">
            <a:hlinkClick r:id="" action="ppaction://noaction"/>
          </p:cNvPr>
          <p:cNvSpPr/>
          <p:nvPr/>
        </p:nvSpPr>
        <p:spPr>
          <a:xfrm>
            <a:off x="2165918" y="5373216"/>
            <a:ext cx="1152128" cy="1152128"/>
          </a:xfrm>
          <a:prstGeom prst="flowChartMerg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TextBox 40">
            <a:hlinkClick r:id="" action="ppaction://noaction"/>
          </p:cNvPr>
          <p:cNvSpPr txBox="1"/>
          <p:nvPr/>
        </p:nvSpPr>
        <p:spPr>
          <a:xfrm>
            <a:off x="2486761" y="5353704"/>
            <a:ext cx="26261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9</a:t>
            </a:r>
            <a:endParaRPr lang="ru-RU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2" name="Блок-схема: объединение 41">
            <a:hlinkClick r:id="" action="ppaction://noaction"/>
          </p:cNvPr>
          <p:cNvSpPr/>
          <p:nvPr/>
        </p:nvSpPr>
        <p:spPr>
          <a:xfrm>
            <a:off x="6741961" y="5353704"/>
            <a:ext cx="1152128" cy="1152128"/>
          </a:xfrm>
          <a:prstGeom prst="flowChartMerg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TextBox 42">
            <a:hlinkClick r:id="" action="ppaction://noaction"/>
          </p:cNvPr>
          <p:cNvSpPr txBox="1"/>
          <p:nvPr/>
        </p:nvSpPr>
        <p:spPr>
          <a:xfrm>
            <a:off x="7062804" y="5334192"/>
            <a:ext cx="26261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endParaRPr lang="ru-RU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4" name="Блок-схема: объединение 43">
            <a:hlinkClick r:id="" action="ppaction://noaction"/>
          </p:cNvPr>
          <p:cNvSpPr/>
          <p:nvPr/>
        </p:nvSpPr>
        <p:spPr>
          <a:xfrm>
            <a:off x="3716289" y="5353704"/>
            <a:ext cx="1152128" cy="1152128"/>
          </a:xfrm>
          <a:prstGeom prst="flowChartMerg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TextBox 44">
            <a:hlinkClick r:id="" action="ppaction://noaction"/>
          </p:cNvPr>
          <p:cNvSpPr txBox="1"/>
          <p:nvPr/>
        </p:nvSpPr>
        <p:spPr>
          <a:xfrm>
            <a:off x="4037132" y="5334192"/>
            <a:ext cx="26261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endParaRPr lang="ru-RU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6" name="Блок-схема: объединение 45">
            <a:hlinkClick r:id="" action="ppaction://noaction"/>
          </p:cNvPr>
          <p:cNvSpPr/>
          <p:nvPr/>
        </p:nvSpPr>
        <p:spPr>
          <a:xfrm>
            <a:off x="5266430" y="5353704"/>
            <a:ext cx="1152128" cy="1152128"/>
          </a:xfrm>
          <a:prstGeom prst="flowChartMerg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TextBox 46">
            <a:hlinkClick r:id="" action="ppaction://noaction"/>
          </p:cNvPr>
          <p:cNvSpPr txBox="1"/>
          <p:nvPr/>
        </p:nvSpPr>
        <p:spPr>
          <a:xfrm>
            <a:off x="5587273" y="5334192"/>
            <a:ext cx="26261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8</a:t>
            </a:r>
            <a:endParaRPr lang="ru-RU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53912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https://avatanplus.com/files/resources/original/599da5dad441815e0fcfdef5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059832" y="516702"/>
            <a:ext cx="1421697" cy="1008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https://avatanplus.com/files/resources/original/599da5dad441815e0fcfdef5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835696" y="2060848"/>
            <a:ext cx="1421697" cy="1008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https://avatanplus.com/files/resources/original/599da5dad441815e0fcfdef5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588224" y="290776"/>
            <a:ext cx="1421697" cy="1008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https://avatanplus.com/files/resources/original/599da5dad441815e0fcfdef5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3568" y="680532"/>
            <a:ext cx="1421697" cy="1008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https://avatanplus.com/files/resources/original/599da5dad441815e0fcfdef5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800022" y="1298888"/>
            <a:ext cx="1421697" cy="1008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34890" y="3727351"/>
            <a:ext cx="39604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Сколько конфет?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Блок-схема: объединение 11">
            <a:hlinkClick r:id="" action="ppaction://noaction"/>
          </p:cNvPr>
          <p:cNvSpPr/>
          <p:nvPr/>
        </p:nvSpPr>
        <p:spPr>
          <a:xfrm>
            <a:off x="235472" y="4729367"/>
            <a:ext cx="1152128" cy="1152128"/>
          </a:xfrm>
          <a:prstGeom prst="flowChartMerg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TextBox 12">
            <a:hlinkClick r:id="" action="ppaction://noaction"/>
          </p:cNvPr>
          <p:cNvSpPr txBox="1"/>
          <p:nvPr/>
        </p:nvSpPr>
        <p:spPr>
          <a:xfrm>
            <a:off x="556315" y="4709855"/>
            <a:ext cx="26261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endParaRPr lang="ru-RU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Блок-схема: объединение 13">
            <a:hlinkClick r:id="" action="ppaction://noaction"/>
          </p:cNvPr>
          <p:cNvSpPr/>
          <p:nvPr/>
        </p:nvSpPr>
        <p:spPr>
          <a:xfrm>
            <a:off x="4067944" y="4747730"/>
            <a:ext cx="1152128" cy="1152128"/>
          </a:xfrm>
          <a:prstGeom prst="flowChartMerg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TextBox 14">
            <a:hlinkClick r:id="" action="ppaction://noaction"/>
          </p:cNvPr>
          <p:cNvSpPr txBox="1"/>
          <p:nvPr/>
        </p:nvSpPr>
        <p:spPr>
          <a:xfrm>
            <a:off x="4388787" y="4728218"/>
            <a:ext cx="26261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endParaRPr lang="ru-RU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Блок-схема: объединение 15">
            <a:hlinkClick r:id="" action="ppaction://noaction"/>
          </p:cNvPr>
          <p:cNvSpPr/>
          <p:nvPr/>
        </p:nvSpPr>
        <p:spPr>
          <a:xfrm>
            <a:off x="1511660" y="4747730"/>
            <a:ext cx="1152128" cy="1152128"/>
          </a:xfrm>
          <a:prstGeom prst="flowChartMerg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TextBox 16">
            <a:hlinkClick r:id="" action="ppaction://noaction"/>
          </p:cNvPr>
          <p:cNvSpPr txBox="1"/>
          <p:nvPr/>
        </p:nvSpPr>
        <p:spPr>
          <a:xfrm>
            <a:off x="1832503" y="4728218"/>
            <a:ext cx="26261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endParaRPr lang="ru-RU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Блок-схема: объединение 17">
            <a:hlinkClick r:id="" action="ppaction://noaction"/>
          </p:cNvPr>
          <p:cNvSpPr/>
          <p:nvPr/>
        </p:nvSpPr>
        <p:spPr>
          <a:xfrm>
            <a:off x="6723008" y="4747730"/>
            <a:ext cx="1152128" cy="1152128"/>
          </a:xfrm>
          <a:prstGeom prst="flowChartMerg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TextBox 18">
            <a:hlinkClick r:id="" action="ppaction://noaction"/>
          </p:cNvPr>
          <p:cNvSpPr txBox="1"/>
          <p:nvPr/>
        </p:nvSpPr>
        <p:spPr>
          <a:xfrm>
            <a:off x="7043851" y="4728218"/>
            <a:ext cx="26261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endParaRPr lang="ru-RU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Блок-схема: объединение 19">
            <a:hlinkClick r:id="" action="ppaction://noaction"/>
          </p:cNvPr>
          <p:cNvSpPr/>
          <p:nvPr/>
        </p:nvSpPr>
        <p:spPr>
          <a:xfrm>
            <a:off x="2771800" y="4747730"/>
            <a:ext cx="1152128" cy="1152128"/>
          </a:xfrm>
          <a:prstGeom prst="flowChartMerg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TextBox 20">
            <a:hlinkClick r:id="" action="ppaction://noaction"/>
          </p:cNvPr>
          <p:cNvSpPr txBox="1"/>
          <p:nvPr/>
        </p:nvSpPr>
        <p:spPr>
          <a:xfrm>
            <a:off x="3092643" y="4728218"/>
            <a:ext cx="26261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</a:p>
        </p:txBody>
      </p:sp>
      <p:sp>
        <p:nvSpPr>
          <p:cNvPr id="22" name="Блок-схема: объединение 21">
            <a:hlinkClick r:id="" action="ppaction://noaction"/>
          </p:cNvPr>
          <p:cNvSpPr/>
          <p:nvPr/>
        </p:nvSpPr>
        <p:spPr>
          <a:xfrm>
            <a:off x="5417035" y="4747730"/>
            <a:ext cx="1152128" cy="1152128"/>
          </a:xfrm>
          <a:prstGeom prst="flowChartMerg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TextBox 22">
            <a:hlinkClick r:id="" action="ppaction://noaction"/>
          </p:cNvPr>
          <p:cNvSpPr txBox="1"/>
          <p:nvPr/>
        </p:nvSpPr>
        <p:spPr>
          <a:xfrm>
            <a:off x="5737878" y="4728218"/>
            <a:ext cx="26261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endParaRPr lang="ru-RU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83536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s://s7.hostingkartinok.com/uploads/images/2015/02/db80b114c2e131fda47ef6ed10eb9b7d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516216" y="2254426"/>
            <a:ext cx="1598859" cy="1584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https://s7.hostingkartinok.com/uploads/images/2015/02/db80b114c2e131fda47ef6ed10eb9b7d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1520" y="255352"/>
            <a:ext cx="1598859" cy="1584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https://s7.hostingkartinok.com/uploads/images/2015/02/db80b114c2e131fda47ef6ed10eb9b7d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76056" y="1005881"/>
            <a:ext cx="1598859" cy="1584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https://s7.hostingkartinok.com/uploads/images/2015/02/db80b114c2e131fda47ef6ed10eb9b7d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55576" y="2060848"/>
            <a:ext cx="1598859" cy="1584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https://s7.hostingkartinok.com/uploads/images/2015/02/db80b114c2e131fda47ef6ed10eb9b7d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70631" y="2348880"/>
            <a:ext cx="1598859" cy="1584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https://s7.hostingkartinok.com/uploads/images/2015/02/db80b114c2e131fda47ef6ed10eb9b7d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915816" y="0"/>
            <a:ext cx="1598859" cy="1584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https://s7.hostingkartinok.com/uploads/images/2015/02/db80b114c2e131fda47ef6ed10eb9b7d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507174" y="213793"/>
            <a:ext cx="1598859" cy="1584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755576" y="4293096"/>
            <a:ext cx="43204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Сколько апельсинов?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Блок-схема: объединение 11">
            <a:hlinkClick r:id="" action="ppaction://noaction"/>
          </p:cNvPr>
          <p:cNvSpPr/>
          <p:nvPr/>
        </p:nvSpPr>
        <p:spPr>
          <a:xfrm>
            <a:off x="712766" y="5373216"/>
            <a:ext cx="1152128" cy="1152128"/>
          </a:xfrm>
          <a:prstGeom prst="flowChartMerg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TextBox 12">
            <a:hlinkClick r:id="" action="ppaction://noaction"/>
          </p:cNvPr>
          <p:cNvSpPr txBox="1"/>
          <p:nvPr/>
        </p:nvSpPr>
        <p:spPr>
          <a:xfrm>
            <a:off x="1033609" y="5353704"/>
            <a:ext cx="26261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</a:p>
        </p:txBody>
      </p:sp>
      <p:sp>
        <p:nvSpPr>
          <p:cNvPr id="14" name="Блок-схема: объединение 13">
            <a:hlinkClick r:id="" action="ppaction://noaction"/>
          </p:cNvPr>
          <p:cNvSpPr/>
          <p:nvPr/>
        </p:nvSpPr>
        <p:spPr>
          <a:xfrm>
            <a:off x="2165918" y="5373216"/>
            <a:ext cx="1152128" cy="1152128"/>
          </a:xfrm>
          <a:prstGeom prst="flowChartMerg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TextBox 14">
            <a:hlinkClick r:id="" action="ppaction://noaction"/>
          </p:cNvPr>
          <p:cNvSpPr txBox="1"/>
          <p:nvPr/>
        </p:nvSpPr>
        <p:spPr>
          <a:xfrm>
            <a:off x="2486761" y="5353704"/>
            <a:ext cx="26261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9</a:t>
            </a:r>
            <a:endParaRPr lang="ru-RU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Блок-схема: объединение 15">
            <a:hlinkClick r:id="" action="ppaction://noaction"/>
          </p:cNvPr>
          <p:cNvSpPr/>
          <p:nvPr/>
        </p:nvSpPr>
        <p:spPr>
          <a:xfrm>
            <a:off x="6741961" y="5353704"/>
            <a:ext cx="1152128" cy="1152128"/>
          </a:xfrm>
          <a:prstGeom prst="flowChartMerg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TextBox 16">
            <a:hlinkClick r:id="" action="ppaction://noaction"/>
          </p:cNvPr>
          <p:cNvSpPr txBox="1"/>
          <p:nvPr/>
        </p:nvSpPr>
        <p:spPr>
          <a:xfrm>
            <a:off x="7062804" y="5334192"/>
            <a:ext cx="26261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</a:p>
        </p:txBody>
      </p:sp>
      <p:sp>
        <p:nvSpPr>
          <p:cNvPr id="18" name="Блок-схема: объединение 17">
            <a:hlinkClick r:id="" action="ppaction://noaction"/>
          </p:cNvPr>
          <p:cNvSpPr/>
          <p:nvPr/>
        </p:nvSpPr>
        <p:spPr>
          <a:xfrm>
            <a:off x="3716289" y="5353704"/>
            <a:ext cx="1152128" cy="1152128"/>
          </a:xfrm>
          <a:prstGeom prst="flowChartMerg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TextBox 18">
            <a:hlinkClick r:id="" action="ppaction://noaction"/>
          </p:cNvPr>
          <p:cNvSpPr txBox="1"/>
          <p:nvPr/>
        </p:nvSpPr>
        <p:spPr>
          <a:xfrm>
            <a:off x="4037132" y="5334192"/>
            <a:ext cx="26261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</a:p>
        </p:txBody>
      </p:sp>
      <p:sp>
        <p:nvSpPr>
          <p:cNvPr id="20" name="Блок-схема: объединение 19">
            <a:hlinkClick r:id="" action="ppaction://noaction"/>
          </p:cNvPr>
          <p:cNvSpPr/>
          <p:nvPr/>
        </p:nvSpPr>
        <p:spPr>
          <a:xfrm>
            <a:off x="5266430" y="5353704"/>
            <a:ext cx="1152128" cy="1152128"/>
          </a:xfrm>
          <a:prstGeom prst="flowChartMerg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TextBox 20">
            <a:hlinkClick r:id="" action="ppaction://noaction"/>
          </p:cNvPr>
          <p:cNvSpPr txBox="1"/>
          <p:nvPr/>
        </p:nvSpPr>
        <p:spPr>
          <a:xfrm>
            <a:off x="5587273" y="5334192"/>
            <a:ext cx="26261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8</a:t>
            </a:r>
            <a:endParaRPr lang="ru-RU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83536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http://www.umnyedetki.ru/images/appl/dom3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0708" t="6831" r="19595" b="12507"/>
          <a:stretch/>
        </p:blipFill>
        <p:spPr bwMode="auto">
          <a:xfrm>
            <a:off x="875599" y="243022"/>
            <a:ext cx="1437901" cy="13745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http://www.umnyedetki.ru/images/appl/dom3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0708" t="6831" r="19595" b="12507"/>
          <a:stretch/>
        </p:blipFill>
        <p:spPr bwMode="auto">
          <a:xfrm>
            <a:off x="2843808" y="-6826"/>
            <a:ext cx="1437901" cy="13745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http://www.umnyedetki.ru/images/appl/dom3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0708" t="6831" r="19595" b="12507"/>
          <a:stretch/>
        </p:blipFill>
        <p:spPr bwMode="auto">
          <a:xfrm>
            <a:off x="7706099" y="64639"/>
            <a:ext cx="1437901" cy="13745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http://www.umnyedetki.ru/images/appl/dom3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0708" t="6831" r="19595" b="12507"/>
          <a:stretch/>
        </p:blipFill>
        <p:spPr bwMode="auto">
          <a:xfrm>
            <a:off x="4167355" y="1694458"/>
            <a:ext cx="1437901" cy="13745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http://www.umnyedetki.ru/images/appl/dom3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0708" t="6831" r="19595" b="12507"/>
          <a:stretch/>
        </p:blipFill>
        <p:spPr bwMode="auto">
          <a:xfrm>
            <a:off x="7460911" y="2708920"/>
            <a:ext cx="1437901" cy="13745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http://www.umnyedetki.ru/images/appl/dom3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0708" t="6831" r="19595" b="12507"/>
          <a:stretch/>
        </p:blipFill>
        <p:spPr bwMode="auto">
          <a:xfrm>
            <a:off x="467544" y="2402307"/>
            <a:ext cx="1437901" cy="13745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http://www.umnyedetki.ru/images/appl/dom3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0708" t="6831" r="19595" b="12507"/>
          <a:stretch/>
        </p:blipFill>
        <p:spPr bwMode="auto">
          <a:xfrm>
            <a:off x="2486761" y="2708920"/>
            <a:ext cx="1437901" cy="13745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" descr="http://www.umnyedetki.ru/images/appl/dom3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0708" t="6831" r="19595" b="12507"/>
          <a:stretch/>
        </p:blipFill>
        <p:spPr bwMode="auto">
          <a:xfrm>
            <a:off x="5587273" y="3197666"/>
            <a:ext cx="1437901" cy="13745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 descr="http://www.umnyedetki.ru/images/appl/dom3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0708" t="6831" r="19595" b="12507"/>
          <a:stretch/>
        </p:blipFill>
        <p:spPr bwMode="auto">
          <a:xfrm>
            <a:off x="6023010" y="1027805"/>
            <a:ext cx="1437901" cy="13745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67544" y="4653136"/>
            <a:ext cx="56886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Сколько домиков?</a:t>
            </a:r>
          </a:p>
        </p:txBody>
      </p:sp>
      <p:sp>
        <p:nvSpPr>
          <p:cNvPr id="15" name="Блок-схема: объединение 14">
            <a:hlinkClick r:id="" action="ppaction://noaction"/>
          </p:cNvPr>
          <p:cNvSpPr/>
          <p:nvPr/>
        </p:nvSpPr>
        <p:spPr>
          <a:xfrm>
            <a:off x="712766" y="5373216"/>
            <a:ext cx="1152128" cy="1152128"/>
          </a:xfrm>
          <a:prstGeom prst="flowChartMerg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TextBox 15">
            <a:hlinkClick r:id="" action="ppaction://noaction"/>
          </p:cNvPr>
          <p:cNvSpPr txBox="1"/>
          <p:nvPr/>
        </p:nvSpPr>
        <p:spPr>
          <a:xfrm>
            <a:off x="1033609" y="5353704"/>
            <a:ext cx="26261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</a:p>
        </p:txBody>
      </p:sp>
      <p:sp>
        <p:nvSpPr>
          <p:cNvPr id="17" name="Блок-схема: объединение 16">
            <a:hlinkClick r:id="" action="ppaction://noaction"/>
          </p:cNvPr>
          <p:cNvSpPr/>
          <p:nvPr/>
        </p:nvSpPr>
        <p:spPr>
          <a:xfrm>
            <a:off x="2165918" y="5373216"/>
            <a:ext cx="1152128" cy="1152128"/>
          </a:xfrm>
          <a:prstGeom prst="flowChartMerg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TextBox 17">
            <a:hlinkClick r:id="" action="ppaction://noaction"/>
          </p:cNvPr>
          <p:cNvSpPr txBox="1"/>
          <p:nvPr/>
        </p:nvSpPr>
        <p:spPr>
          <a:xfrm>
            <a:off x="2486761" y="5353704"/>
            <a:ext cx="26261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9</a:t>
            </a:r>
            <a:endParaRPr lang="ru-RU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Блок-схема: объединение 18">
            <a:hlinkClick r:id="" action="ppaction://noaction"/>
          </p:cNvPr>
          <p:cNvSpPr/>
          <p:nvPr/>
        </p:nvSpPr>
        <p:spPr>
          <a:xfrm>
            <a:off x="6741961" y="5353704"/>
            <a:ext cx="1152128" cy="1152128"/>
          </a:xfrm>
          <a:prstGeom prst="flowChartMerg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TextBox 19">
            <a:hlinkClick r:id="" action="ppaction://noaction"/>
          </p:cNvPr>
          <p:cNvSpPr txBox="1"/>
          <p:nvPr/>
        </p:nvSpPr>
        <p:spPr>
          <a:xfrm>
            <a:off x="7062804" y="5334192"/>
            <a:ext cx="26261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endParaRPr lang="ru-RU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Блок-схема: объединение 20">
            <a:hlinkClick r:id="" action="ppaction://noaction"/>
          </p:cNvPr>
          <p:cNvSpPr/>
          <p:nvPr/>
        </p:nvSpPr>
        <p:spPr>
          <a:xfrm>
            <a:off x="3716289" y="5353704"/>
            <a:ext cx="1152128" cy="1152128"/>
          </a:xfrm>
          <a:prstGeom prst="flowChartMerg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TextBox 21">
            <a:hlinkClick r:id="" action="ppaction://noaction"/>
          </p:cNvPr>
          <p:cNvSpPr txBox="1"/>
          <p:nvPr/>
        </p:nvSpPr>
        <p:spPr>
          <a:xfrm>
            <a:off x="4037132" y="5334192"/>
            <a:ext cx="26261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endParaRPr lang="ru-RU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Блок-схема: объединение 22">
            <a:hlinkClick r:id="" action="ppaction://noaction"/>
          </p:cNvPr>
          <p:cNvSpPr/>
          <p:nvPr/>
        </p:nvSpPr>
        <p:spPr>
          <a:xfrm>
            <a:off x="5266430" y="5353704"/>
            <a:ext cx="1152128" cy="1152128"/>
          </a:xfrm>
          <a:prstGeom prst="flowChartMerg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TextBox 23">
            <a:hlinkClick r:id="" action="ppaction://noaction"/>
          </p:cNvPr>
          <p:cNvSpPr txBox="1"/>
          <p:nvPr/>
        </p:nvSpPr>
        <p:spPr>
          <a:xfrm>
            <a:off x="5587273" y="5334192"/>
            <a:ext cx="26261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8</a:t>
            </a:r>
            <a:endParaRPr lang="ru-RU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83536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https://prikolnye-kartinki.ru/img/picture/Oct/24/e6c8b0f0ab12271a383d24e354c35506/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55576" y="404664"/>
            <a:ext cx="2659495" cy="10929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https://prikolnye-kartinki.ru/img/picture/Oct/24/e6c8b0f0ab12271a383d24e354c35506/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372200" y="1916832"/>
            <a:ext cx="2659495" cy="10929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https://prikolnye-kartinki.ru/img/picture/Oct/24/e6c8b0f0ab12271a383d24e354c35506/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932040" y="647902"/>
            <a:ext cx="2659495" cy="10929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https://prikolnye-kartinki.ru/img/picture/Oct/24/e6c8b0f0ab12271a383d24e354c35506/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072215" y="2276872"/>
            <a:ext cx="2659495" cy="10929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Блок-схема: объединение 7">
            <a:hlinkClick r:id="" action="ppaction://noaction"/>
          </p:cNvPr>
          <p:cNvSpPr/>
          <p:nvPr/>
        </p:nvSpPr>
        <p:spPr>
          <a:xfrm>
            <a:off x="235472" y="4729367"/>
            <a:ext cx="1152128" cy="1152128"/>
          </a:xfrm>
          <a:prstGeom prst="flowChartMerg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>
            <a:hlinkClick r:id="" action="ppaction://noaction"/>
          </p:cNvPr>
          <p:cNvSpPr txBox="1"/>
          <p:nvPr/>
        </p:nvSpPr>
        <p:spPr>
          <a:xfrm>
            <a:off x="556315" y="4709855"/>
            <a:ext cx="26261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endParaRPr lang="ru-RU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Блок-схема: объединение 9">
            <a:hlinkClick r:id="" action="ppaction://noaction"/>
          </p:cNvPr>
          <p:cNvSpPr/>
          <p:nvPr/>
        </p:nvSpPr>
        <p:spPr>
          <a:xfrm>
            <a:off x="4067944" y="4747730"/>
            <a:ext cx="1152128" cy="1152128"/>
          </a:xfrm>
          <a:prstGeom prst="flowChartMerg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TextBox 10">
            <a:hlinkClick r:id="" action="ppaction://noaction"/>
          </p:cNvPr>
          <p:cNvSpPr txBox="1"/>
          <p:nvPr/>
        </p:nvSpPr>
        <p:spPr>
          <a:xfrm>
            <a:off x="4388787" y="4728218"/>
            <a:ext cx="26261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endParaRPr lang="ru-RU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Блок-схема: объединение 11">
            <a:hlinkClick r:id="" action="ppaction://noaction"/>
          </p:cNvPr>
          <p:cNvSpPr/>
          <p:nvPr/>
        </p:nvSpPr>
        <p:spPr>
          <a:xfrm>
            <a:off x="6732240" y="4747730"/>
            <a:ext cx="1152128" cy="1152128"/>
          </a:xfrm>
          <a:prstGeom prst="flowChartMerg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TextBox 12">
            <a:hlinkClick r:id="" action="ppaction://noaction"/>
          </p:cNvPr>
          <p:cNvSpPr txBox="1"/>
          <p:nvPr/>
        </p:nvSpPr>
        <p:spPr>
          <a:xfrm>
            <a:off x="7053083" y="4728218"/>
            <a:ext cx="26261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endParaRPr lang="ru-RU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Блок-схема: объединение 13">
            <a:hlinkClick r:id="" action="ppaction://noaction"/>
          </p:cNvPr>
          <p:cNvSpPr/>
          <p:nvPr/>
        </p:nvSpPr>
        <p:spPr>
          <a:xfrm>
            <a:off x="1509259" y="4747730"/>
            <a:ext cx="1152128" cy="1152128"/>
          </a:xfrm>
          <a:prstGeom prst="flowChartMerg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TextBox 14">
            <a:hlinkClick r:id="" action="ppaction://noaction"/>
          </p:cNvPr>
          <p:cNvSpPr txBox="1"/>
          <p:nvPr/>
        </p:nvSpPr>
        <p:spPr>
          <a:xfrm>
            <a:off x="1830102" y="4728218"/>
            <a:ext cx="26261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endParaRPr lang="ru-RU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Блок-схема: объединение 15">
            <a:hlinkClick r:id="" action="ppaction://noaction"/>
          </p:cNvPr>
          <p:cNvSpPr/>
          <p:nvPr/>
        </p:nvSpPr>
        <p:spPr>
          <a:xfrm>
            <a:off x="2771800" y="4747730"/>
            <a:ext cx="1152128" cy="1152128"/>
          </a:xfrm>
          <a:prstGeom prst="flowChartMerg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TextBox 16">
            <a:hlinkClick r:id="" action="ppaction://noaction"/>
          </p:cNvPr>
          <p:cNvSpPr txBox="1"/>
          <p:nvPr/>
        </p:nvSpPr>
        <p:spPr>
          <a:xfrm>
            <a:off x="3092643" y="4728218"/>
            <a:ext cx="26261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</a:p>
        </p:txBody>
      </p:sp>
      <p:sp>
        <p:nvSpPr>
          <p:cNvPr id="18" name="Блок-схема: объединение 17">
            <a:hlinkClick r:id="" action="ppaction://noaction"/>
          </p:cNvPr>
          <p:cNvSpPr/>
          <p:nvPr/>
        </p:nvSpPr>
        <p:spPr>
          <a:xfrm>
            <a:off x="5417035" y="4747730"/>
            <a:ext cx="1152128" cy="1152128"/>
          </a:xfrm>
          <a:prstGeom prst="flowChartMerg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TextBox 18">
            <a:hlinkClick r:id="" action="ppaction://noaction"/>
          </p:cNvPr>
          <p:cNvSpPr txBox="1"/>
          <p:nvPr/>
        </p:nvSpPr>
        <p:spPr>
          <a:xfrm>
            <a:off x="5737878" y="4728218"/>
            <a:ext cx="26261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endParaRPr lang="ru-RU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56315" y="3907552"/>
            <a:ext cx="48245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Сколько рыб?</a:t>
            </a:r>
          </a:p>
        </p:txBody>
      </p:sp>
    </p:spTree>
    <p:extLst>
      <p:ext uri="{BB962C8B-B14F-4D97-AF65-F5344CB8AC3E}">
        <p14:creationId xmlns:p14="http://schemas.microsoft.com/office/powerpoint/2010/main" xmlns="" val="4122136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ja-rastu.ru/uploads/posts/2014-08/1407597220_car9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1022" y="423353"/>
            <a:ext cx="1881502" cy="13681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https://ja-rastu.ru/uploads/posts/2014-08/1407597220_car9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55776" y="423354"/>
            <a:ext cx="1881502" cy="13681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https://ja-rastu.ru/uploads/posts/2014-08/1407597220_car9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27584" y="2214485"/>
            <a:ext cx="1881502" cy="13681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https://ja-rastu.ru/uploads/posts/2014-08/1407597220_car9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22217" y="2248703"/>
            <a:ext cx="1881502" cy="13681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https://ja-rastu.ru/uploads/posts/2014-08/1407597220_car9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592871" y="1564628"/>
            <a:ext cx="1881502" cy="13681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https://ja-rastu.ru/uploads/posts/2014-08/1407597220_car9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652120" y="196477"/>
            <a:ext cx="1881502" cy="13681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Блок-схема: объединение 7">
            <a:hlinkClick r:id="" action="ppaction://noaction"/>
          </p:cNvPr>
          <p:cNvSpPr/>
          <p:nvPr/>
        </p:nvSpPr>
        <p:spPr>
          <a:xfrm>
            <a:off x="712766" y="5373216"/>
            <a:ext cx="1152128" cy="1152128"/>
          </a:xfrm>
          <a:prstGeom prst="flowChartMerg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>
            <a:hlinkClick r:id="" action="ppaction://noaction"/>
          </p:cNvPr>
          <p:cNvSpPr txBox="1"/>
          <p:nvPr/>
        </p:nvSpPr>
        <p:spPr>
          <a:xfrm>
            <a:off x="1033609" y="5353704"/>
            <a:ext cx="26261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</a:p>
        </p:txBody>
      </p:sp>
      <p:sp>
        <p:nvSpPr>
          <p:cNvPr id="10" name="Блок-схема: объединение 9">
            <a:hlinkClick r:id="" action="ppaction://noaction"/>
          </p:cNvPr>
          <p:cNvSpPr/>
          <p:nvPr/>
        </p:nvSpPr>
        <p:spPr>
          <a:xfrm>
            <a:off x="2165918" y="5373216"/>
            <a:ext cx="1152128" cy="1152128"/>
          </a:xfrm>
          <a:prstGeom prst="flowChartMerg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TextBox 10">
            <a:hlinkClick r:id="" action="ppaction://noaction"/>
          </p:cNvPr>
          <p:cNvSpPr txBox="1"/>
          <p:nvPr/>
        </p:nvSpPr>
        <p:spPr>
          <a:xfrm>
            <a:off x="2486761" y="5353704"/>
            <a:ext cx="26261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9</a:t>
            </a:r>
            <a:endParaRPr lang="ru-RU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Блок-схема: объединение 11">
            <a:hlinkClick r:id="" action="ppaction://noaction"/>
          </p:cNvPr>
          <p:cNvSpPr/>
          <p:nvPr/>
        </p:nvSpPr>
        <p:spPr>
          <a:xfrm>
            <a:off x="6741961" y="5353704"/>
            <a:ext cx="1152128" cy="1152128"/>
          </a:xfrm>
          <a:prstGeom prst="flowChartMerg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TextBox 12">
            <a:hlinkClick r:id="" action="ppaction://noaction"/>
          </p:cNvPr>
          <p:cNvSpPr txBox="1"/>
          <p:nvPr/>
        </p:nvSpPr>
        <p:spPr>
          <a:xfrm>
            <a:off x="7062804" y="5334192"/>
            <a:ext cx="26261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endParaRPr lang="ru-RU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Блок-схема: объединение 13">
            <a:hlinkClick r:id="" action="ppaction://noaction"/>
          </p:cNvPr>
          <p:cNvSpPr/>
          <p:nvPr/>
        </p:nvSpPr>
        <p:spPr>
          <a:xfrm>
            <a:off x="3716289" y="5353704"/>
            <a:ext cx="1152128" cy="1152128"/>
          </a:xfrm>
          <a:prstGeom prst="flowChartMerg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TextBox 14">
            <a:hlinkClick r:id="" action="ppaction://noaction"/>
          </p:cNvPr>
          <p:cNvSpPr txBox="1"/>
          <p:nvPr/>
        </p:nvSpPr>
        <p:spPr>
          <a:xfrm>
            <a:off x="4037132" y="5334192"/>
            <a:ext cx="26261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endParaRPr lang="ru-RU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Блок-схема: объединение 15">
            <a:hlinkClick r:id="" action="ppaction://noaction"/>
          </p:cNvPr>
          <p:cNvSpPr/>
          <p:nvPr/>
        </p:nvSpPr>
        <p:spPr>
          <a:xfrm>
            <a:off x="5266430" y="5353704"/>
            <a:ext cx="1152128" cy="1152128"/>
          </a:xfrm>
          <a:prstGeom prst="flowChartMerg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TextBox 16">
            <a:hlinkClick r:id="" action="ppaction://noaction"/>
          </p:cNvPr>
          <p:cNvSpPr txBox="1"/>
          <p:nvPr/>
        </p:nvSpPr>
        <p:spPr>
          <a:xfrm>
            <a:off x="5587273" y="5334192"/>
            <a:ext cx="26261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8</a:t>
            </a:r>
            <a:endParaRPr lang="ru-RU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611560" y="4293096"/>
            <a:ext cx="2304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Сколько машин?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122136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cdn1.flamp.ru/7e7673144ca2ed9468df3bf90ded1b08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547592" y="230560"/>
            <a:ext cx="1109941" cy="1008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https://cdn1.flamp.ru/7e7673144ca2ed9468df3bf90ded1b08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2060102" y="1238672"/>
            <a:ext cx="1109941" cy="1008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https://cdn1.flamp.ru/7e7673144ca2ed9468df3bf90ded1b08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4478898" y="2300144"/>
            <a:ext cx="1109941" cy="1008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https://cdn1.flamp.ru/7e7673144ca2ed9468df3bf90ded1b08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768697" y="2708920"/>
            <a:ext cx="1109941" cy="1008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https://cdn1.flamp.ru/7e7673144ca2ed9468df3bf90ded1b08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3635896" y="582216"/>
            <a:ext cx="1109941" cy="1008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https://cdn1.flamp.ru/7e7673144ca2ed9468df3bf90ded1b08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2615072" y="3052956"/>
            <a:ext cx="1109941" cy="1008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https://cdn1.flamp.ru/7e7673144ca2ed9468df3bf90ded1b08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6228184" y="2246784"/>
            <a:ext cx="1109941" cy="1008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https://cdn1.flamp.ru/7e7673144ca2ed9468df3bf90ded1b08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6300192" y="734616"/>
            <a:ext cx="1109941" cy="1008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47592" y="4725144"/>
            <a:ext cx="29442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Сколько солнц?</a:t>
            </a:r>
          </a:p>
        </p:txBody>
      </p:sp>
      <p:sp>
        <p:nvSpPr>
          <p:cNvPr id="13" name="Блок-схема: объединение 12">
            <a:hlinkClick r:id="" action="ppaction://noaction"/>
          </p:cNvPr>
          <p:cNvSpPr/>
          <p:nvPr/>
        </p:nvSpPr>
        <p:spPr>
          <a:xfrm>
            <a:off x="712766" y="5373216"/>
            <a:ext cx="1152128" cy="1152128"/>
          </a:xfrm>
          <a:prstGeom prst="flowChartMerg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TextBox 13">
            <a:hlinkClick r:id="" action="ppaction://noaction"/>
          </p:cNvPr>
          <p:cNvSpPr txBox="1"/>
          <p:nvPr/>
        </p:nvSpPr>
        <p:spPr>
          <a:xfrm>
            <a:off x="1033609" y="5353704"/>
            <a:ext cx="26261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</a:p>
        </p:txBody>
      </p:sp>
      <p:sp>
        <p:nvSpPr>
          <p:cNvPr id="15" name="Блок-схема: объединение 14">
            <a:hlinkClick r:id="" action="ppaction://noaction"/>
          </p:cNvPr>
          <p:cNvSpPr/>
          <p:nvPr/>
        </p:nvSpPr>
        <p:spPr>
          <a:xfrm>
            <a:off x="2165918" y="5373216"/>
            <a:ext cx="1152128" cy="1152128"/>
          </a:xfrm>
          <a:prstGeom prst="flowChartMerg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TextBox 15">
            <a:hlinkClick r:id="" action="ppaction://noaction"/>
          </p:cNvPr>
          <p:cNvSpPr txBox="1"/>
          <p:nvPr/>
        </p:nvSpPr>
        <p:spPr>
          <a:xfrm>
            <a:off x="2486761" y="5353704"/>
            <a:ext cx="26261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9</a:t>
            </a:r>
            <a:endParaRPr lang="ru-RU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Блок-схема: объединение 16">
            <a:hlinkClick r:id="" action="ppaction://noaction"/>
          </p:cNvPr>
          <p:cNvSpPr/>
          <p:nvPr/>
        </p:nvSpPr>
        <p:spPr>
          <a:xfrm>
            <a:off x="6741961" y="5353704"/>
            <a:ext cx="1152128" cy="1152128"/>
          </a:xfrm>
          <a:prstGeom prst="flowChartMerg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TextBox 17">
            <a:hlinkClick r:id="" action="ppaction://noaction"/>
          </p:cNvPr>
          <p:cNvSpPr txBox="1"/>
          <p:nvPr/>
        </p:nvSpPr>
        <p:spPr>
          <a:xfrm>
            <a:off x="7062804" y="5334192"/>
            <a:ext cx="26261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endParaRPr lang="ru-RU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Блок-схема: объединение 18">
            <a:hlinkClick r:id="" action="ppaction://noaction"/>
          </p:cNvPr>
          <p:cNvSpPr/>
          <p:nvPr/>
        </p:nvSpPr>
        <p:spPr>
          <a:xfrm>
            <a:off x="3716289" y="5353704"/>
            <a:ext cx="1152128" cy="1152128"/>
          </a:xfrm>
          <a:prstGeom prst="flowChartMerg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TextBox 19">
            <a:hlinkClick r:id="" action="ppaction://noaction"/>
          </p:cNvPr>
          <p:cNvSpPr txBox="1"/>
          <p:nvPr/>
        </p:nvSpPr>
        <p:spPr>
          <a:xfrm>
            <a:off x="4037132" y="5334192"/>
            <a:ext cx="26261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endParaRPr lang="ru-RU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Блок-схема: объединение 20">
            <a:hlinkClick r:id="" action="ppaction://noaction"/>
          </p:cNvPr>
          <p:cNvSpPr/>
          <p:nvPr/>
        </p:nvSpPr>
        <p:spPr>
          <a:xfrm>
            <a:off x="5266430" y="5353704"/>
            <a:ext cx="1152128" cy="1152128"/>
          </a:xfrm>
          <a:prstGeom prst="flowChartMerg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TextBox 21">
            <a:hlinkClick r:id="" action="ppaction://noaction"/>
          </p:cNvPr>
          <p:cNvSpPr txBox="1"/>
          <p:nvPr/>
        </p:nvSpPr>
        <p:spPr>
          <a:xfrm>
            <a:off x="5587273" y="5334192"/>
            <a:ext cx="26261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8</a:t>
            </a:r>
            <a:endParaRPr lang="ru-RU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22136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145</Words>
  <Application>Microsoft Office PowerPoint</Application>
  <PresentationFormat>Экран (4:3)</PresentationFormat>
  <Paragraphs>108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Агалаков</dc:creator>
  <cp:lastModifiedBy>Kozhukharova Evgeniia</cp:lastModifiedBy>
  <cp:revision>20</cp:revision>
  <dcterms:created xsi:type="dcterms:W3CDTF">2018-10-07T15:46:58Z</dcterms:created>
  <dcterms:modified xsi:type="dcterms:W3CDTF">2020-04-12T11:45:05Z</dcterms:modified>
</cp:coreProperties>
</file>