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6" r:id="rId7"/>
    <p:sldId id="265" r:id="rId8"/>
    <p:sldId id="264" r:id="rId9"/>
    <p:sldId id="263" r:id="rId10"/>
    <p:sldId id="269" r:id="rId11"/>
    <p:sldId id="270" r:id="rId12"/>
    <p:sldId id="268" r:id="rId13"/>
    <p:sldId id="267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5" autoAdjust="0"/>
    <p:restoredTop sz="96441" autoAdjust="0"/>
  </p:normalViewPr>
  <p:slideViewPr>
    <p:cSldViewPr snapToGrid="0">
      <p:cViewPr>
        <p:scale>
          <a:sx n="74" d="100"/>
          <a:sy n="74" d="100"/>
        </p:scale>
        <p:origin x="-1080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-103031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63651" y="850005"/>
            <a:ext cx="5306095" cy="33547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22225">
                  <a:noFill/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800" b="1" dirty="0">
                <a:ln w="22225">
                  <a:noFill/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 активности старших дошкольников посредством детской конференции в условиях разновозрастной </a:t>
            </a:r>
            <a:r>
              <a:rPr lang="ru-RU" sz="2800" b="1" dirty="0" smtClean="0">
                <a:ln w="22225">
                  <a:noFill/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</a:p>
          <a:p>
            <a:pPr algn="ctr"/>
            <a:r>
              <a:rPr lang="ru-RU" sz="4400" b="1" dirty="0" smtClean="0">
                <a:ln w="22225">
                  <a:noFill/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endParaRPr lang="ru-RU" sz="4400" b="1" dirty="0">
              <a:ln w="22225">
                <a:noFill/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069" y="3461398"/>
            <a:ext cx="2993842" cy="345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5969"/>
            <a:ext cx="336351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3487" y="759853"/>
            <a:ext cx="848717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публичному выступлению: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выступлений ораторов (В. В. Путина, И. </a:t>
            </a:r>
            <a:r>
              <a:rPr lang="ru-RU" sz="2000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Зейналовой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 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 Соловьева) 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-знакомство с правилами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публичного 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выступления: умение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вести себя на публике, умение правильно отвечать на вопрос (поблагодарить, проявлять дружелюбие, тактичность), умение управлять своим голосом, жестикуляцией, мимикой в процессе 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выступления;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накомство с требованиями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содержанию публичного вступления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070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002" y="2408350"/>
            <a:ext cx="3483734" cy="401820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2002" y="117693"/>
            <a:ext cx="865866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этап – презентационный</a:t>
            </a:r>
            <a:endParaRPr lang="ru-RU" sz="28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мероприятие: детская конференция «Мой любимый динозавр»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своего динозавра детьми старшего дошкольного возраста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объектов исследования в различной технике детьми младшего дошкольного возраста</a:t>
            </a: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543" y="2408350"/>
            <a:ext cx="3517963" cy="417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6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9549" y="631065"/>
            <a:ext cx="804929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исследования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ыставка художественной и научно – популярной литературы, продуктов исследовательской деятельности  </a:t>
            </a:r>
            <a:endParaRPr lang="ru-RU" sz="24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487" y="2557742"/>
            <a:ext cx="3232597" cy="35998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9572" y="2557742"/>
            <a:ext cx="4958366" cy="346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04552" y="347730"/>
            <a:ext cx="69932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  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28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endParaRPr lang="ru-RU" sz="28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деятельность: создание макета «Древний мир динозавров»</a:t>
            </a: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208" y="2382592"/>
            <a:ext cx="4292957" cy="32197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397" y="2382592"/>
            <a:ext cx="4507603" cy="338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74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98490" y="669701"/>
            <a:ext cx="685156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исследования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динозавров  из различных видов конструктора</a:t>
            </a:r>
            <a:endParaRPr lang="ru-RU" sz="24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502" y="2488842"/>
            <a:ext cx="3065975" cy="40879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8361" y="2488842"/>
            <a:ext cx="4675030" cy="350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44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6823" y="566678"/>
            <a:ext cx="7508383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исследования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деятельность: проведение «раскопок», составление скелета динозавра</a:t>
            </a:r>
            <a:endParaRPr lang="ru-RU" sz="24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801" y="2572511"/>
            <a:ext cx="3208678" cy="42782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8051" y="2572511"/>
            <a:ext cx="4590928" cy="344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0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82580" y="953037"/>
            <a:ext cx="735383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     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исследования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деятельность: наблюдение за вылупившимися детенышами динозавров и извержением вулкана </a:t>
            </a:r>
            <a:endParaRPr lang="ru-RU" sz="24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b="1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531" y="3382849"/>
            <a:ext cx="3966694" cy="29750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155" y="2777703"/>
            <a:ext cx="3271233" cy="436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0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53038" y="850006"/>
            <a:ext cx="698034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исследования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деятельность: лепка фигурок динозавров из кинетического песка, игра на равновесие</a:t>
            </a:r>
            <a:endParaRPr lang="ru-RU" sz="24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99" y="2747134"/>
            <a:ext cx="4198513" cy="31488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969" y="2747134"/>
            <a:ext cx="4152242" cy="311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9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31064" y="759853"/>
            <a:ext cx="758565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   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исследования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– изображение динозавров в различной технике </a:t>
            </a:r>
            <a:endParaRPr lang="ru-RU" sz="24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050" y="2565039"/>
            <a:ext cx="3061147" cy="40815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3891" y="2565039"/>
            <a:ext cx="3288941" cy="438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9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52213" y="856168"/>
            <a:ext cx="3829447" cy="1060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9870" y="2292439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49024" y="594558"/>
            <a:ext cx="3700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этап - контрольный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537" y="1130108"/>
            <a:ext cx="876246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образовательной деятельности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ребенка (Что нас радует)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Ребенок отличается широтой кругозора, интересно и с увлечением делится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впечатлениями.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Организует и осуществляет познавательно-исследовательскую деятельность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собственными замыслами.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Проявляет интерес к предметам окружающего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мира,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пытается устанавливать различные взаимосвязи;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сенсорный анализ, выделяя в сходных предметах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отличие, в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— сходство.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Может длительно целенаправленно наблюдать за объектами, выделять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проявления, изменения во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времени.</a:t>
            </a:r>
          </a:p>
          <a:p>
            <a:r>
              <a:rPr lang="ru-RU" dirty="0"/>
              <a:t> </a:t>
            </a:r>
            <a:r>
              <a:rPr lang="ru-RU" dirty="0" smtClean="0"/>
              <a:t>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26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7425" y="296214"/>
            <a:ext cx="8972513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С внедрением ФГОС ДО содержание образовательной области «Познавательное развитие» обращено на формирование у дошкольников познавательных интересов. Познавательное развитие детей должно заключать в себе решение основных задач: развитие познавательно-исследовательской и продуктивной деятельности; формирование целостной картины мира, расширение кругозора дошкольников.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Уже в ДОУ нужно приобщать детей к разнообразным способам получения информации для формирования личности, способной самостоятельно добывать знания. Одним из способов активизации познавательного интереса дошкольников является детская конференция, которая проводится как итоговое занятие какого – либо исследовательского  проекта.</a:t>
            </a: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31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0324" y="1184856"/>
            <a:ext cx="719929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          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Формирование </a:t>
            </a:r>
            <a:r>
              <a:rPr lang="ru-RU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познавательной активности старших дошкольников посредством детской конференции в условиях разновозрастной группы</a:t>
            </a: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1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0730" y="797509"/>
            <a:ext cx="848717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                              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28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поисковую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деятельность, интеллектуальную инициативу дошкольников;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грамматически правильную диалогическую и монологическую речь детей во время презентации своего исследования;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умение слушать друг друга и сопереживать;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эмоциональный опыт детей новыми впечатлениями, создавать радостное настроение;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словарный запас детей;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кругозор</a:t>
            </a: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60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05307" y="797508"/>
            <a:ext cx="83455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               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</a:t>
            </a:r>
            <a:endParaRPr lang="ru-RU" sz="28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-проявляет устойчивый интерес к исследованию ; 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способен самостоятельно привлечь внимание взрослого или ребенка с целью сообщения информации об объектах исследования;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способен разработать план действий по созданию продукта, составлению описательного рассказа об исследуемом объекте.</a:t>
            </a: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95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43944" y="643943"/>
            <a:ext cx="811369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      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1 этап – поисковый </a:t>
            </a:r>
            <a:endParaRPr lang="ru-RU" sz="28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-Обозначение проблемы и темы исследования;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-Постановка целей и задач исследования;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-Подбор мультфильмов, научных и художественных фильмов для детей;</a:t>
            </a: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Подбор методической  литературы по теме;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Подбор художественных произведений, 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атласов, энциклопедий, 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иллюстраций,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Подбор дидактических и сюжетно-ролевых игр;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 Обогащение развивающей предметно-пространственной среды.</a:t>
            </a: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38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3335" y="785611"/>
            <a:ext cx="784323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2 этап – аналитический </a:t>
            </a:r>
            <a:endParaRPr lang="ru-RU" sz="28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деятельности;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маршрута исследования совместно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знаем? Что хотим узнать? Где будем искать информацию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?);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родителям 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группы: выбор объекта исследования – конкретного вида динозавра, составление плана доклада о нем; для родителей дошкольников младшей группы: создание продукта – изображение  динозавра в различной художественной технике – рисунке, поделка из природного материала, в лепке и других для выставки на 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конференции. </a:t>
            </a:r>
          </a:p>
        </p:txBody>
      </p:sp>
    </p:spTree>
    <p:extLst>
      <p:ext uri="{BB962C8B-B14F-4D97-AF65-F5344CB8AC3E}">
        <p14:creationId xmlns:p14="http://schemas.microsoft.com/office/powerpoint/2010/main" val="15125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19186" y="1262129"/>
            <a:ext cx="77015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                  </a:t>
            </a: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практический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ребенка с родителями: 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выступления, репетиция публичного выступления;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динозавра в различной художественной технике для выставки на конференции.</a:t>
            </a: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3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94429" y="612844"/>
            <a:ext cx="850005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педагога и детей: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-чтение художественной и научно – популярной литературы,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-просмотры фильмов,  мультфильмов, презентаций;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-познавательные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беседы о динозаврах, </a:t>
            </a: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анализ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природных условий эпохи динозавров, внешнего вида животных,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-изготовления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макета «Древний мир» с извергающимся вулканом, </a:t>
            </a: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наблюдение за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появлением детеныша динозавра из яйца (экспериментальный набор «Выращивание  динозаврика»), </a:t>
            </a: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экскурсии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в виртуальный палеонтологический музей, </a:t>
            </a: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-игры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с </a:t>
            </a:r>
            <a:r>
              <a:rPr lang="ru-RU" sz="20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лэпбуком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«Эра динозавров», </a:t>
            </a:r>
            <a:endParaRPr lang="ru-RU" sz="20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моделирование 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и  изображение животных в различных видах 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техники;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-</a:t>
            </a:r>
            <a:r>
              <a:rPr lang="ru-RU" sz="2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подготовка к публичному выступлению.</a:t>
            </a:r>
          </a:p>
        </p:txBody>
      </p:sp>
    </p:spTree>
    <p:extLst>
      <p:ext uri="{BB962C8B-B14F-4D97-AF65-F5344CB8AC3E}">
        <p14:creationId xmlns:p14="http://schemas.microsoft.com/office/powerpoint/2010/main" val="331922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779</TotalTime>
  <Words>767</Words>
  <Application>Microsoft Office PowerPoint</Application>
  <PresentationFormat>Экран (4:3)</PresentationFormat>
  <Paragraphs>131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Рамиля Едиханова</cp:lastModifiedBy>
  <cp:revision>46</cp:revision>
  <dcterms:created xsi:type="dcterms:W3CDTF">2013-11-19T05:52:05Z</dcterms:created>
  <dcterms:modified xsi:type="dcterms:W3CDTF">2020-04-12T20:51:42Z</dcterms:modified>
</cp:coreProperties>
</file>