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sldIdLst>
    <p:sldId id="257" r:id="rId7"/>
    <p:sldId id="258" r:id="rId8"/>
    <p:sldId id="259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96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39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36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805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331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27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80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444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47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69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32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594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974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07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0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60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10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318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04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56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155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91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04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10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49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01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67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55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89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273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92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65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17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20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66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687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65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15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24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8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19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88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46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71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914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61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13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86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42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81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29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532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3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32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969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11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85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094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41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74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70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7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6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58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39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49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30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675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667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538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926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33505-EDCD-46BC-8494-75E2FD4C27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0D414-747F-434F-AC19-D975E78DB6F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34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microsoft.com/office/2007/relationships/hdphoto" Target="../media/hdphoto2.wdp"/><Relationship Id="rId11" Type="http://schemas.microsoft.com/office/2007/relationships/hdphoto" Target="../media/hdphoto3.wdp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лия\Pictures\фотки\для презентаций\lesson-osen-temat-besed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19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ия\Pictures\фотки\для презентаций\kisspng-autumn-leaf-color-maple-leaf-red-maple-maple-leaf-background-5ae2d678df25b2.4374801815248154809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8018928" y="38255"/>
            <a:ext cx="1104924" cy="123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Наталия\Pictures\фотки\для презентаций\depositphotos_89937986-stock-photo-beautiful-autumn-leaf-isolated-o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9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100748" y="612220"/>
            <a:ext cx="1423225" cy="72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Наталия\Pictures\фотки\для презентаций\1511223066_1531.listjy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667" r="98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5939680" y="40534"/>
            <a:ext cx="1135012" cy="1041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543" y="361047"/>
            <a:ext cx="719137" cy="142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-38456"/>
            <a:ext cx="1109663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750291"/>
            <a:ext cx="1139825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C:\Users\Наталия\Pictures\фотки\для презентаций\1511223066_1531.listjya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667" r="98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155178" y="134175"/>
            <a:ext cx="1135012" cy="1041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5062" y="561379"/>
            <a:ext cx="719137" cy="142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28" y="0"/>
            <a:ext cx="1109663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9052" y="2636912"/>
            <a:ext cx="7821380" cy="285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Если осень, каждый знает,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небе листики гуляют,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Цветом листья разные: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желтые и красные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</a:t>
            </a:r>
            <a:r>
              <a:rPr lang="ru-RU" sz="1600" b="1" dirty="0">
                <a:solidFill>
                  <a:prstClr val="black"/>
                </a:solidFill>
                <a:ea typeface="Calibri"/>
                <a:cs typeface="Times New Roman"/>
              </a:rPr>
              <a:t>А</a:t>
            </a:r>
            <a:r>
              <a:rPr lang="ru-RU" sz="1600" b="1" dirty="0">
                <a:solidFill>
                  <a:prstClr val="black"/>
                </a:solidFill>
                <a:ea typeface="Calibri"/>
                <a:cs typeface="Times New Roman"/>
              </a:rPr>
              <a:t>. </a:t>
            </a:r>
            <a:r>
              <a:rPr lang="ru-RU" sz="1600" b="1" dirty="0">
                <a:solidFill>
                  <a:prstClr val="black"/>
                </a:solidFill>
                <a:ea typeface="Calibri"/>
                <a:cs typeface="Times New Roman"/>
              </a:rPr>
              <a:t>Пилатов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</a:t>
            </a:r>
            <a:r>
              <a:rPr lang="ru-RU" sz="28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44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1066 -0.02708 L -0.39011 0.904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0" y="466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29 -0.13102 L 0.04479 0.9044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" y="518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77778E-7 2.22222E-6 L 0.18125 0.90972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00" y="455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77778E-7 -0.07338 L 0.09444 0.85833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0" y="466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94444E-6 3.33333E-6 L -0.19288 0.81458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00" y="407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05556E-6 -2.22222E-6 L -0.0842 0.91528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00" y="458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94444E-6 -4.44444E-6 L 0.04827 0.91806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" y="459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11111E-6 3.33333E-6 L -0.21979 0.81458 " pathEditMode="relative" rAng="0" ptsTypes="AA">
                                      <p:cBhvr>
                                        <p:cTn id="20" dur="5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00" y="407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05556E-6 1.48148E-6 L -0.09444 0.84398 " pathEditMode="relative" rAng="0" ptsTypes="AA">
                                      <p:cBhvr>
                                        <p:cTn id="22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0" y="4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332656"/>
            <a:ext cx="5544616" cy="2579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403648" y="3717032"/>
            <a:ext cx="6475854" cy="2798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Птицы улетают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край тепла и света,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Вот вам и другая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Осени примета.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(Л. Преображенская)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20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00603"/>
            <a:ext cx="7200800" cy="366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3863028"/>
            <a:ext cx="6783631" cy="2762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Сеет капли дождик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Целый день с рассвета.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Этот дождик тоже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Осени примета.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(Л. Преображенская)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66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836712"/>
            <a:ext cx="7344816" cy="4780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Осень скверы украшает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Разноцветною листвой.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Осень кормит урожаем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Птиц, зверей и нас с тобой.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в садах, и в огороде,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в лесу, и у воды.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Приготовила природа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Всевозможные плоды. 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(Т. Бокова)</a:t>
            </a:r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098" name="Picture 2" descr="ÐÐ°ÑÑÐ¸Ð½ÐºÐ¸ Ð¿Ð¾ Ð·Ð°Ð¿ÑÐ¾ÑÑ Ð¾ÑÐµÐ½Ð½Ð¸Ðµ Ð³ÑÐ¸Ð±Ñ ÐºÐ°ÑÑÐ¸Ð½ÐºÐ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509120"/>
            <a:ext cx="2857500" cy="22406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ÐÐ°ÑÑÐ¸Ð½ÐºÐ¸ Ð¿Ð¾ Ð·Ð°Ð¿ÑÐ¾ÑÑ Ð¾ÑÐµÐ½Ð½Ð¸Ð¹ ÑÑÐ¾Ð¶Ð°Ð¹ ÐºÐ°ÑÑÐ¸Ð½ÐºÐ¸ Ð´Ð»Ñ Ð´ÐµÑÐµÐ¹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293096"/>
            <a:ext cx="3635896" cy="2485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9739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талия\Pictures\фотки\для презентаций\1200px-Mt-St-Greg-RueEcureuils-3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900608" y="2492896"/>
            <a:ext cx="6696744" cy="3962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8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на деревьях</a:t>
            </a:r>
            <a:br>
              <a:rPr lang="ru-RU" sz="28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Листья пожелтели,</a:t>
            </a:r>
            <a:br>
              <a:rPr lang="ru-RU" sz="28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в край далекий</a:t>
            </a:r>
            <a:br>
              <a:rPr lang="ru-RU" sz="28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Птицы улетели,</a:t>
            </a:r>
            <a:br>
              <a:rPr lang="ru-RU" sz="28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небо хмурое,</a:t>
            </a:r>
            <a:br>
              <a:rPr lang="ru-RU" sz="28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дождик льется,</a:t>
            </a:r>
            <a:br>
              <a:rPr lang="ru-RU" sz="28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Это время года</a:t>
            </a:r>
            <a:br>
              <a:rPr lang="ru-RU" sz="28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Осенью зовется</a:t>
            </a:r>
            <a:r>
              <a:rPr lang="ru-RU" sz="28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en-US" sz="2800" dirty="0">
              <a:solidFill>
                <a:prstClr val="white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ts val="165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b="1" dirty="0">
                <a:solidFill>
                  <a:prstClr val="white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prstClr val="white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</a:t>
            </a:r>
            <a:r>
              <a:rPr lang="ru-RU" sz="1600" b="1" dirty="0">
                <a:solidFill>
                  <a:prstClr val="white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</a:t>
            </a:r>
            <a:r>
              <a:rPr lang="ru-RU" sz="1600" b="1" dirty="0">
                <a:solidFill>
                  <a:prstClr val="white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</a:t>
            </a:r>
            <a:r>
              <a:rPr lang="ru-RU" sz="1600" b="1" dirty="0" err="1">
                <a:solidFill>
                  <a:prstClr val="white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Ходякова</a:t>
            </a:r>
            <a:r>
              <a:rPr lang="en-US" sz="1600" b="1" dirty="0">
                <a:solidFill>
                  <a:prstClr val="white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</a:t>
            </a:r>
            <a:endParaRPr lang="ru-RU" sz="1600" b="1" dirty="0">
              <a:solidFill>
                <a:prstClr val="white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662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17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1_Тема Office</vt:lpstr>
      <vt:lpstr>Тема Office</vt:lpstr>
      <vt:lpstr>2_Тема Office</vt:lpstr>
      <vt:lpstr>3_Тема Office</vt:lpstr>
      <vt:lpstr>4_Тема Office</vt:lpstr>
      <vt:lpstr>5_Тема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Наталия</dc:creator>
  <cp:lastModifiedBy>Наталия</cp:lastModifiedBy>
  <cp:revision>1</cp:revision>
  <dcterms:created xsi:type="dcterms:W3CDTF">2020-04-12T12:45:01Z</dcterms:created>
  <dcterms:modified xsi:type="dcterms:W3CDTF">2020-04-12T12:48:31Z</dcterms:modified>
</cp:coreProperties>
</file>