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photoAlbum layout="2pic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479D8-59E5-4E0A-9C03-2F5925C9F5DE}" type="datetimeFigureOut">
              <a:rPr lang="ru-RU" smtClean="0"/>
              <a:pPr/>
              <a:t>25.10.2019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3BC23B7-265B-4BBE-8F9F-08FD319DA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479D8-59E5-4E0A-9C03-2F5925C9F5DE}" type="datetimeFigureOut">
              <a:rPr lang="ru-RU" smtClean="0"/>
              <a:pPr/>
              <a:t>25.10.2019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C23B7-265B-4BBE-8F9F-08FD319DA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479D8-59E5-4E0A-9C03-2F5925C9F5DE}" type="datetimeFigureOut">
              <a:rPr lang="ru-RU" smtClean="0"/>
              <a:pPr/>
              <a:t>25.10.2019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C23B7-265B-4BBE-8F9F-08FD319DA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479D8-59E5-4E0A-9C03-2F5925C9F5DE}" type="datetimeFigureOut">
              <a:rPr lang="ru-RU" smtClean="0"/>
              <a:pPr/>
              <a:t>25.10.2019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3BC23B7-265B-4BBE-8F9F-08FD319DA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479D8-59E5-4E0A-9C03-2F5925C9F5DE}" type="datetimeFigureOut">
              <a:rPr lang="ru-RU" smtClean="0"/>
              <a:pPr/>
              <a:t>25.10.2019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C23B7-265B-4BBE-8F9F-08FD319DAD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479D8-59E5-4E0A-9C03-2F5925C9F5DE}" type="datetimeFigureOut">
              <a:rPr lang="ru-RU" smtClean="0"/>
              <a:pPr/>
              <a:t>25.10.2019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C23B7-265B-4BBE-8F9F-08FD319DA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479D8-59E5-4E0A-9C03-2F5925C9F5DE}" type="datetimeFigureOut">
              <a:rPr lang="ru-RU" smtClean="0"/>
              <a:pPr/>
              <a:t>25.10.2019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3BC23B7-265B-4BBE-8F9F-08FD319DAD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479D8-59E5-4E0A-9C03-2F5925C9F5DE}" type="datetimeFigureOut">
              <a:rPr lang="ru-RU" smtClean="0"/>
              <a:pPr/>
              <a:t>25.10.2019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C23B7-265B-4BBE-8F9F-08FD319DA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479D8-59E5-4E0A-9C03-2F5925C9F5DE}" type="datetimeFigureOut">
              <a:rPr lang="ru-RU" smtClean="0"/>
              <a:pPr/>
              <a:t>25.10.2019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C23B7-265B-4BBE-8F9F-08FD319DA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479D8-59E5-4E0A-9C03-2F5925C9F5DE}" type="datetimeFigureOut">
              <a:rPr lang="ru-RU" smtClean="0"/>
              <a:pPr/>
              <a:t>25.10.2019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C23B7-265B-4BBE-8F9F-08FD319DA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479D8-59E5-4E0A-9C03-2F5925C9F5DE}" type="datetimeFigureOut">
              <a:rPr lang="ru-RU" smtClean="0"/>
              <a:pPr/>
              <a:t>25.10.2019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C23B7-265B-4BBE-8F9F-08FD319DAD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14479D8-59E5-4E0A-9C03-2F5925C9F5DE}" type="datetimeFigureOut">
              <a:rPr lang="ru-RU" smtClean="0"/>
              <a:pPr/>
              <a:t>25.10.2019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3BC23B7-265B-4BBE-8F9F-08FD319DAD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     Тематическая неделя :</a:t>
            </a:r>
            <a:br>
              <a:rPr lang="ru-RU" dirty="0" smtClean="0"/>
            </a:br>
            <a:r>
              <a:rPr lang="ru-RU" dirty="0" smtClean="0"/>
              <a:t>              « Во саду ли , в огороде»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ДС-ноутбук-5</a:t>
            </a:r>
            <a:endParaRPr lang="ru-RU" dirty="0"/>
          </a:p>
        </p:txBody>
      </p:sp>
      <p:pic>
        <p:nvPicPr>
          <p:cNvPr id="6146" name="Picture 2" descr="https://cdn1.ozone.ru/s3/multimedia-w/60000996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571612"/>
            <a:ext cx="7000924" cy="5000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32872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Цели: расширять представления детей об овощах , фруктах, ягодах; Формировать представление о взаимосвязях человека и щедрых  даров природы; поощрять стремление детей отражать свои впечатления в рисовании, лепке, аппликации.</a:t>
            </a:r>
            <a:endParaRPr lang="ru-RU" sz="2000" dirty="0"/>
          </a:p>
        </p:txBody>
      </p:sp>
      <p:pic>
        <p:nvPicPr>
          <p:cNvPr id="3" name="Содержимое 3" descr="20191017_141626.jpg"/>
          <p:cNvPicPr>
            <a:picLocks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 rot="-10800000">
            <a:off x="357158" y="2000240"/>
            <a:ext cx="8072494" cy="46688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-20190920-WA0031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857224" y="1357297"/>
            <a:ext cx="6929486" cy="513830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 isPhoto="1"/>
        </p:nvSpPr>
        <p:spPr>
          <a:xfrm>
            <a:off x="642910" y="457200"/>
            <a:ext cx="8158190" cy="8286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 algn="l"/>
            <a:r>
              <a:rPr lang="ru-RU" sz="3200" dirty="0" smtClean="0"/>
              <a:t>Рисование «Овощи на грядке»</a:t>
            </a:r>
            <a:endParaRPr lang="ru-RU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-20190920-WA0004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342900" y="1903413"/>
            <a:ext cx="4114800" cy="3051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IMG-20190920-WA0030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4686300" y="1903413"/>
            <a:ext cx="4114800" cy="305117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ФЦКМ « Игра – экспериментирование « Во саду ли в огороде»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-20190920-WA0018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4714876" y="3429000"/>
            <a:ext cx="4114800" cy="305117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Дидактическая игра « Куда , что положить ?»</a:t>
            </a:r>
            <a:endParaRPr lang="ru-RU" dirty="0"/>
          </a:p>
        </p:txBody>
      </p:sp>
      <p:pic>
        <p:nvPicPr>
          <p:cNvPr id="6" name="Содержимое 5" descr="IMG-20190920-WA0021.jpg"/>
          <p:cNvPicPr>
            <a:picLocks noGrp="1" noChangeAspect="1"/>
          </p:cNvPicPr>
          <p:nvPr isPhoto="1">
            <p:ph idx="1"/>
          </p:nvPr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428596" y="1500174"/>
            <a:ext cx="4071934" cy="30191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0190920_121206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457200" y="2522538"/>
            <a:ext cx="4000500" cy="3000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20191003_162305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4686300" y="2522538"/>
            <a:ext cx="4000500" cy="300037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Сюжетно – ролевая игра «  Магазин «Грядка»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Аппликация «Бабушкин компот»</a:t>
            </a:r>
            <a:endParaRPr lang="ru-RU" dirty="0"/>
          </a:p>
        </p:txBody>
      </p:sp>
      <p:pic>
        <p:nvPicPr>
          <p:cNvPr id="4" name="Содержимое 3" descr="20191017_141626.jpg"/>
          <p:cNvPicPr>
            <a:picLocks noGrp="1" noChangeAspect="1"/>
          </p:cNvPicPr>
          <p:nvPr isPhoto="1">
            <p:ph idx="1"/>
          </p:nvPr>
        </p:nvPicPr>
        <p:blipFill>
          <a:blip r:embed="rId2" cstate="print">
            <a:lum/>
          </a:blip>
          <a:stretch>
            <a:fillRect/>
          </a:stretch>
        </p:blipFill>
        <p:spPr>
          <a:xfrm rot="-10800000">
            <a:off x="1630892" y="1554163"/>
            <a:ext cx="6034616" cy="45259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1372</TotalTime>
  <Words>80</Words>
  <Application>Microsoft Office PowerPoint</Application>
  <PresentationFormat>Экран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               Тематическая неделя :               « Во саду ли , в огороде»</vt:lpstr>
      <vt:lpstr>Цели: расширять представления детей об овощах , фруктах, ягодах; Формировать представление о взаимосвязях человека и щедрых  даров природы; поощрять стремление детей отражать свои впечатления в рисовании, лепке, аппликации.</vt:lpstr>
      <vt:lpstr>Слайд 3</vt:lpstr>
      <vt:lpstr>ФЦКМ « Игра – экспериментирование « Во саду ли в огороде» </vt:lpstr>
      <vt:lpstr>Дидактическая игра « Куда , что положить ?»</vt:lpstr>
      <vt:lpstr>Сюжетно – ролевая игра «  Магазин «Грядка»</vt:lpstr>
      <vt:lpstr>Аппликация «Бабушкин компот»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ДС-ноутбук-5</dc:creator>
  <cp:lastModifiedBy>ДС-ноутбук-5</cp:lastModifiedBy>
  <cp:revision>46</cp:revision>
  <dcterms:created xsi:type="dcterms:W3CDTF">2019-10-09T15:10:03Z</dcterms:created>
  <dcterms:modified xsi:type="dcterms:W3CDTF">2019-10-25T11:56:14Z</dcterms:modified>
</cp:coreProperties>
</file>