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7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7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2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8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FA12-5880-45D3-92CE-8F0259D8449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7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490008"/>
            <a:ext cx="69127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200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cap="all" spc="200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571613"/>
            <a:ext cx="5643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pPr>
              <a:lnSpc>
                <a:spcPct val="20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Имена прилагательные, близкие и противоположные по значению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2143116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Русский язык 2 класс УМК «Школа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1 </a:t>
            </a:r>
            <a:r>
              <a:rPr lang="ru-RU" sz="4000" dirty="0" smtClean="0">
                <a:solidFill>
                  <a:srgbClr val="7030A0"/>
                </a:solidFill>
              </a:rPr>
              <a:t>задание</a:t>
            </a:r>
            <a:endParaRPr lang="ru-RU" sz="4000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  лёгкая задача- </a:t>
            </a:r>
            <a:r>
              <a:rPr lang="ru-RU" dirty="0" smtClean="0">
                <a:solidFill>
                  <a:srgbClr val="FF0000"/>
                </a:solidFill>
              </a:rPr>
              <a:t>трудная</a:t>
            </a:r>
            <a:r>
              <a:rPr lang="ru-RU" dirty="0" smtClean="0"/>
              <a:t> задача</a:t>
            </a:r>
          </a:p>
          <a:p>
            <a:r>
              <a:rPr lang="ru-RU" dirty="0" smtClean="0"/>
              <a:t>  мелкий пруд – </a:t>
            </a:r>
            <a:r>
              <a:rPr lang="ru-RU" dirty="0" smtClean="0">
                <a:solidFill>
                  <a:srgbClr val="FF0000"/>
                </a:solidFill>
              </a:rPr>
              <a:t>глубокий</a:t>
            </a:r>
            <a:r>
              <a:rPr lang="ru-RU" dirty="0" smtClean="0"/>
              <a:t> пруд</a:t>
            </a:r>
          </a:p>
          <a:p>
            <a:r>
              <a:rPr lang="ru-RU" dirty="0" smtClean="0"/>
              <a:t> старый дом – </a:t>
            </a:r>
            <a:r>
              <a:rPr lang="ru-RU" dirty="0" smtClean="0">
                <a:solidFill>
                  <a:srgbClr val="FF0000"/>
                </a:solidFill>
              </a:rPr>
              <a:t>новый</a:t>
            </a:r>
            <a:r>
              <a:rPr lang="ru-RU" dirty="0" smtClean="0"/>
              <a:t> дом</a:t>
            </a:r>
          </a:p>
          <a:p>
            <a:r>
              <a:rPr lang="ru-RU" dirty="0" smtClean="0"/>
              <a:t> слабый голос – </a:t>
            </a:r>
            <a:r>
              <a:rPr lang="ru-RU" dirty="0" smtClean="0">
                <a:solidFill>
                  <a:srgbClr val="FF0000"/>
                </a:solidFill>
              </a:rPr>
              <a:t>сильный</a:t>
            </a:r>
            <a:r>
              <a:rPr lang="ru-RU" dirty="0" smtClean="0"/>
              <a:t> голос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 </a:t>
            </a:r>
            <a:r>
              <a:rPr lang="ru-RU" dirty="0" smtClean="0">
                <a:solidFill>
                  <a:srgbClr val="7030A0"/>
                </a:solidFill>
              </a:rPr>
              <a:t>задание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 хлопок -  </a:t>
            </a:r>
            <a:r>
              <a:rPr lang="ru-RU" dirty="0" smtClean="0">
                <a:solidFill>
                  <a:srgbClr val="FF0000"/>
                </a:solidFill>
              </a:rPr>
              <a:t>белое золото </a:t>
            </a:r>
          </a:p>
          <a:p>
            <a:r>
              <a:rPr lang="ru-RU" dirty="0" smtClean="0"/>
              <a:t>нефть и уголь - </a:t>
            </a:r>
            <a:r>
              <a:rPr lang="ru-RU" dirty="0" smtClean="0">
                <a:solidFill>
                  <a:srgbClr val="FF0000"/>
                </a:solidFill>
              </a:rPr>
              <a:t>чёрное золото</a:t>
            </a:r>
          </a:p>
          <a:p>
            <a:r>
              <a:rPr lang="ru-RU" dirty="0" smtClean="0"/>
              <a:t>вагон метро -</a:t>
            </a:r>
            <a:r>
              <a:rPr lang="ru-RU" dirty="0" smtClean="0">
                <a:solidFill>
                  <a:srgbClr val="FF0000"/>
                </a:solidFill>
              </a:rPr>
              <a:t>голубой экспресс</a:t>
            </a:r>
          </a:p>
          <a:p>
            <a:r>
              <a:rPr lang="ru-RU" dirty="0" smtClean="0"/>
              <a:t> телевизор - </a:t>
            </a:r>
            <a:r>
              <a:rPr lang="ru-RU" dirty="0" smtClean="0">
                <a:solidFill>
                  <a:srgbClr val="FF0000"/>
                </a:solidFill>
              </a:rPr>
              <a:t>голубой экран</a:t>
            </a:r>
          </a:p>
          <a:p>
            <a:pPr>
              <a:buNone/>
            </a:pPr>
            <a:endParaRPr lang="ru-RU" dirty="0" smtClean="0"/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Синонимы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333333"/>
              </a:solidFill>
              <a:latin typeface="Arial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User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hello_html_m3d31bd9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696743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35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2641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/>
              <a:t>Задание  </a:t>
            </a:r>
            <a:br>
              <a:rPr lang="ru-RU" dirty="0" smtClean="0"/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1"/>
            <a:ext cx="7776864" cy="43490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Вставь пропущенные буквы, назови орфограмму.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err="1" smtClean="0"/>
              <a:t>Пищ.ть</a:t>
            </a:r>
            <a:r>
              <a:rPr lang="ru-RU" sz="4000" dirty="0" smtClean="0"/>
              <a:t>, </a:t>
            </a:r>
            <a:r>
              <a:rPr lang="ru-RU" sz="4000" dirty="0" err="1" smtClean="0"/>
              <a:t>з.мля</a:t>
            </a:r>
            <a:r>
              <a:rPr lang="ru-RU" sz="4000" dirty="0" smtClean="0"/>
              <a:t>, сне.,  </a:t>
            </a:r>
            <a:r>
              <a:rPr lang="ru-RU" sz="4000" dirty="0" err="1" smtClean="0"/>
              <a:t>ш.рокий</a:t>
            </a:r>
            <a:r>
              <a:rPr lang="ru-RU" sz="4000" dirty="0" smtClean="0"/>
              <a:t>, </a:t>
            </a:r>
            <a:r>
              <a:rPr lang="ru-RU" sz="4000" dirty="0" err="1" smtClean="0"/>
              <a:t>м.розит</a:t>
            </a:r>
            <a:r>
              <a:rPr lang="ru-RU" sz="4000" dirty="0" smtClean="0"/>
              <a:t>,  </a:t>
            </a:r>
            <a:r>
              <a:rPr lang="ru-RU" sz="4000" dirty="0" err="1" smtClean="0"/>
              <a:t>у.кий</a:t>
            </a:r>
            <a:r>
              <a:rPr lang="ru-RU" sz="4000" dirty="0" smtClean="0"/>
              <a:t>, </a:t>
            </a:r>
            <a:r>
              <a:rPr lang="ru-RU" sz="4000" dirty="0" err="1" smtClean="0"/>
              <a:t>б.льшой</a:t>
            </a:r>
            <a:r>
              <a:rPr lang="ru-RU" sz="4000" dirty="0" smtClean="0"/>
              <a:t>, </a:t>
            </a:r>
            <a:r>
              <a:rPr lang="ru-RU" sz="4000" dirty="0" err="1" smtClean="0"/>
              <a:t>мален.кий</a:t>
            </a:r>
            <a:endParaRPr lang="ru-RU" sz="4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213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Раздели слова по частям речи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2643182"/>
          <a:ext cx="6786609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03"/>
                <a:gridCol w="2262203"/>
                <a:gridCol w="2262203"/>
              </a:tblGrid>
              <a:tr h="114797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Имя существительное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Имя прилагательное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Глагол</a:t>
                      </a:r>
                      <a:endParaRPr lang="ru-RU" sz="2000" dirty="0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</a:t>
            </a:r>
            <a:r>
              <a:rPr lang="ru-RU" dirty="0" smtClean="0"/>
              <a:t>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2143116"/>
          <a:ext cx="6786609" cy="3423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03"/>
                <a:gridCol w="2262203"/>
                <a:gridCol w="2262203"/>
              </a:tblGrid>
              <a:tr h="114797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Имя существительное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Имя прилагательное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Глагол</a:t>
                      </a:r>
                      <a:endParaRPr lang="ru-RU" sz="2000" dirty="0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земля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Широкий узкий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пищать</a:t>
                      </a:r>
                      <a:endParaRPr lang="ru-RU" sz="2800" dirty="0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снег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большой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морозит</a:t>
                      </a:r>
                      <a:endParaRPr lang="ru-RU" sz="2800" dirty="0"/>
                    </a:p>
                  </a:txBody>
                  <a:tcPr/>
                </a:tc>
              </a:tr>
              <a:tr h="6650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маленький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29697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2530" name="Picture 2" descr="C:\Users\USER\Desktop\8859197723a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714356"/>
            <a:ext cx="2643206" cy="314667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87444" y="1486338"/>
            <a:ext cx="4547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Подберите синонимы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прилагательным,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запиши в тетрадь: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Огромный-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Жёлтый-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Весёлый-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Красивый-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Ласковый-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214950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Ласковый-</a:t>
            </a:r>
            <a:endParaRPr lang="ru-RU" sz="36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</a:t>
            </a:r>
            <a:r>
              <a:rPr lang="ru-RU" dirty="0" smtClean="0"/>
              <a:t>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Огромный- </a:t>
            </a:r>
            <a:r>
              <a:rPr lang="ru-RU" dirty="0" smtClean="0">
                <a:solidFill>
                  <a:srgbClr val="FF0000"/>
                </a:solidFill>
              </a:rPr>
              <a:t>большой</a:t>
            </a:r>
          </a:p>
          <a:p>
            <a:r>
              <a:rPr lang="ru-RU" dirty="0" smtClean="0"/>
              <a:t>Жёлтый- </a:t>
            </a:r>
            <a:r>
              <a:rPr lang="ru-RU" dirty="0" smtClean="0">
                <a:solidFill>
                  <a:srgbClr val="FF0000"/>
                </a:solidFill>
              </a:rPr>
              <a:t>золотой</a:t>
            </a:r>
          </a:p>
          <a:p>
            <a:r>
              <a:rPr lang="ru-RU" dirty="0" smtClean="0"/>
              <a:t>Весёлый- </a:t>
            </a:r>
            <a:r>
              <a:rPr lang="ru-RU" dirty="0" smtClean="0">
                <a:solidFill>
                  <a:srgbClr val="FF0000"/>
                </a:solidFill>
              </a:rPr>
              <a:t>радостный</a:t>
            </a:r>
          </a:p>
          <a:p>
            <a:r>
              <a:rPr lang="ru-RU" dirty="0" smtClean="0"/>
              <a:t>Красивый- </a:t>
            </a:r>
            <a:r>
              <a:rPr lang="ru-RU" dirty="0" smtClean="0">
                <a:solidFill>
                  <a:srgbClr val="FF0000"/>
                </a:solidFill>
              </a:rPr>
              <a:t>прекрасный</a:t>
            </a:r>
          </a:p>
          <a:p>
            <a:r>
              <a:rPr lang="ru-RU" dirty="0" smtClean="0"/>
              <a:t>Ласковый- </a:t>
            </a:r>
            <a:r>
              <a:rPr lang="ru-RU" dirty="0" smtClean="0">
                <a:solidFill>
                  <a:srgbClr val="FF0000"/>
                </a:solidFill>
              </a:rPr>
              <a:t>нежный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№1: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1"/>
                </a:solidFill>
              </a:rPr>
              <a:t>Замени прилагательные антонимами: </a:t>
            </a:r>
            <a:r>
              <a:rPr lang="ru-RU" dirty="0" smtClean="0"/>
              <a:t>лёгкая задача, мелкий пруд, старый дом, слабый голос.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Задание №2: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К данным словам подбери синонимы</a:t>
            </a:r>
            <a:r>
              <a:rPr lang="ru-RU" dirty="0" smtClean="0"/>
              <a:t>: хлопок, нефть и уголь, вагон метро, телевизор.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Слова для справок</a:t>
            </a:r>
            <a:r>
              <a:rPr lang="ru-RU" dirty="0" smtClean="0"/>
              <a:t>: голубой экспресс, чёрное золото, белое золото, голубой экран.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0000"/>
      </a:hlink>
      <a:folHlink>
        <a:srgbClr val="FF9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201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Синонимы</vt:lpstr>
      <vt:lpstr>Презентация PowerPoint</vt:lpstr>
      <vt:lpstr>Задание   </vt:lpstr>
      <vt:lpstr>Задание</vt:lpstr>
      <vt:lpstr> Самопроверка</vt:lpstr>
      <vt:lpstr>Презентация PowerPoint</vt:lpstr>
      <vt:lpstr> Самопроверка</vt:lpstr>
      <vt:lpstr>Самостоятельная работа</vt:lpstr>
      <vt:lpstr>Самопроверка</vt:lpstr>
      <vt:lpstr> Самопроверка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18</cp:revision>
  <dcterms:created xsi:type="dcterms:W3CDTF">2015-02-22T20:56:18Z</dcterms:created>
  <dcterms:modified xsi:type="dcterms:W3CDTF">2020-04-12T16:00:03Z</dcterms:modified>
</cp:coreProperties>
</file>