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82" r:id="rId6"/>
    <p:sldId id="259" r:id="rId7"/>
    <p:sldId id="260" r:id="rId8"/>
    <p:sldId id="280" r:id="rId9"/>
    <p:sldId id="281" r:id="rId10"/>
    <p:sldId id="263" r:id="rId11"/>
    <p:sldId id="262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DC92-D1CB-40A2-B2EA-EB97554B40AD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2B680-4F88-4730-B9DA-8B27D4335D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2B680-4F88-4730-B9DA-8B27D4335DF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6406480" cy="2243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Педагогический проект «Волонтерское движение в детском саду»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Составители: Савина Е.И </a:t>
            </a:r>
          </a:p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Нягань 2018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Тематические блоки при реализации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«Наш любимый детский сад»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«Моя семья»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«Город Нягань»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«Ханты Мансийский Автономный Округ»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«Россия»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«Культура России»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«Государственные праздники России»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Предполагаемые итоги: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4447395"/>
          </a:xfrm>
        </p:spPr>
        <p:txBody>
          <a:bodyPr>
            <a:normAutofit fontScale="92500" lnSpcReduction="10000"/>
          </a:bodyPr>
          <a:lstStyle/>
          <a:p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у воспитанников представлений о малой родине, о городе  Нягань  Тюменской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обл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ХМАО-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Югре,России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потребности узнавать о культурных ценностях своей страны и края.</a:t>
            </a:r>
          </a:p>
          <a:p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чувства привязанности (патриотических чувств) к своему дому, детскому саду, друзьям, своим близким, любви к своему родному краю, своей малой родине, стране.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Повышение педагогической культуры родителей по патриотическому воспитанию детей в семье.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Организация фотовыставки «Мое любимое место в г. Нягань»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Организация выставок рисунков «Мой дом», «Моя семья».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Создание альбомов «Достопримечательности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Нягани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», «Москва», «Россия».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Создание мини-музеев «Народное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декаративно-прикладное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искусство», «Музей забытых вещей», «День Победы».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проекте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24744"/>
            <a:ext cx="8229600" cy="490139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Тип проекта:  </a:t>
            </a:r>
            <a:r>
              <a:rPr lang="ru-RU" dirty="0" smtClean="0"/>
              <a:t>практико-ориентированный, творческий, индивидуально-развивающий,</a:t>
            </a:r>
          </a:p>
          <a:p>
            <a:pPr>
              <a:buNone/>
            </a:pPr>
            <a:r>
              <a:rPr lang="ru-RU" dirty="0" smtClean="0"/>
              <a:t>информационно-просветительский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По количеству участников:  </a:t>
            </a:r>
            <a:r>
              <a:rPr lang="ru-RU" dirty="0" smtClean="0"/>
              <a:t>групповой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По продолжительности: </a:t>
            </a:r>
            <a:r>
              <a:rPr lang="ru-RU" dirty="0" smtClean="0"/>
              <a:t>долгосрочный (1 год и дольше).</a:t>
            </a:r>
          </a:p>
          <a:p>
            <a:pPr>
              <a:buNone/>
            </a:pPr>
            <a:r>
              <a:rPr lang="ru-RU" dirty="0" smtClean="0"/>
              <a:t>  Работа в данном направлении будет продолжаться в дальнейшем.</a:t>
            </a:r>
          </a:p>
          <a:p>
            <a:r>
              <a:rPr lang="ru-RU" dirty="0" smtClean="0"/>
              <a:t> Участники проекта: дети, родители, педагоги.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32500" lnSpcReduction="20000"/>
          </a:bodyPr>
          <a:lstStyle/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Первый этап (подготовительный)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Разработка проекта, программы волонтерской деятельности, положение о деятельности волонтерского движения.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Постановка целей, задач, предварительная работа с детьми, родителями.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-Подбор методической литературы, проведение диагностики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Второй этап (основной)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методическая работа с педагогами ДОУ,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 внедрение программы волонтерского движения в воспитательный процесс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реализация плана мероприятий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Третий этап  (заключительный)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-обобщение результатов работы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Стремительные политические, социально-экономические изменения, происходящие сегодня в обществе, создали условия для частичной подмены духовно-нравственных ценностей материальным благополучием. Формировать гуманные представления у детей с помощью замечаний, наставлений и порицаний невозможно. Важно воспитывать у детей способность видеть, понимать и разделять огорчения и радости другого.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Актуальность организации детского волонтерского движения несомненна и привлекает внимание всё больше педагогов, родителей. Своим примером волонтёры указывают правильный путь, доказывают, что будущее за физически здоровыми, духовно-нравственными людьми с активной жизненной позицией и творческим потенциалом, способными к самосовершенствованию, гармоничному взаимодействию с другими людьми, способными прийти на помощь слабым и оступившимся. Ведущая педагогическая идея в организации волонтерского движения в ДОУ способствует позитивной социализации дошкольника через активную деятельность, где они выступают инициаторами и организаторами позитивных изменений в своем дошкольном учреждении и ближайшем социальном окружении и выявлению результатов, на основе которых будет расти у детей самоуважение к себе.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Исходя из этого, актуальным является вопрос о создании волонтерского движения в детском саду, как социальном институте, который должен готовить к жизни.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Для волонтера ценны такие качества как трудолюбие, доброжелательность к окружающим людям, забота и бережное отношение к природе, отзывчивость и милосердие. Основным мотивом, побуждающим детей к трудовой деятельности, является их желание помочь взрослым.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Волонтерство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в дошкольном учреждении способствует развитию у детей милосердия, как умения пожалеть слабого, маленького, больного; бескорыстно помочь нуждающимся без напоминания и подсказки; отказаться от чего-то значимого, интересного для себя.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Новизна проекта. Благотворительная деятельность в таких сферах, как образование является важнейшим факторам нравственного развития. В соответствии с целевыми ориентирами ФГОС ДО, духовно-нравственная культура складывается из установки на положительное отношение к миру, на понимание того, что все люди равны вне зависимости от их социального происхождения, этнической принадлежности, религиозных верований, физических и психических особенностей, на проявление патриотических чувств, на знание традиций своей семьи и своей Родины.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Создать в детском саду волонтерское движение, объединив воедино активных, творческих педагогов, заинтересованных родителей и детей дошкольного возраста и их участие в добровольных, социально важных акциях и мероприятиях. Внедрить  волонтерскую  практику в деятельность детского сада, направленную на  развитие  духовно-нравственной личности дошкольников; формирование у воспитанников высокого патриотического сознания.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Формировать коммуникативные способности дошкольников, навыки сотрудничества, позитивные установки  на добровольческую деятельность.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 духовно-нравственной личности с активной жизненной позицией, способности к совершенству и гармоничному взаимодействию с другими людьми, воспитывать: нравственные качества (доброту, отзывчивость, взаимопомощь), самостоятельность, инициативность, ответственность.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  у воспитанников чувства собственного достоинства как представителя своего народа. Способствовать повышению значения семейных ценностей.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Создать возможность родителям и педагогам приобретать новые знания, полноценно развивать свой творческий потенциал и уверенность в себе;                 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Расширить представления о волонтерском движении у воспитанников детского сада, педагогов, родителей детского сада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Дать практические навыки участия в волонтерском движении всем участникам образовательного процесса;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Сформировать  инициативную группу педагогов и родителей, участвующую в данном движении;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686800" cy="5289451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99592" y="989300"/>
            <a:ext cx="73448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Создать методические рекомендации  по организации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волонтерства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детском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саду и распространить опыт работы в других детских садах;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 Составить план мероприятий и реализовать его в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течение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2018– 2019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 Разработать новые формы и методы, объединяющие усилия педагогов и родителей, по воспитанию у детей милосердия, трудолюбия, доброты, толерантности.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11.Создание условий для реализации основных направлений ФГОС дошкольного образования, достижения целевых ориентиров дошкольного образования.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686800" cy="5289451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475656" y="28545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Мероприятия,  в рамках проекта: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3568" y="637683"/>
            <a:ext cx="81369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  мероприятия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1.Мероприятие «Кто такие волонтеры?»- октябрь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2.Участие в  праздновании национальных праздников – ноябрь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3.Посещение с родителями и детьми Центра культуры малочисленных народов Севера- ноябрь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4.Посещение с родителями и детьми Музейно культурного центра- ноябрь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.«Новогодняя елочка» -декабрь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.Мероприятие «2018 год- год добровольца и волонтера» -январь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7.Экологический субботник – февраль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Социальное партнерство с социальной службой - март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.День здоровья -апрель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.Участие в подготовке и проведению мероприятий к Дню Победы -май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.Торжественное мероприятие «День Волонтера» -май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.Праздник для малышей. День защиты детей -июнь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.День Нептуна -июль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14.Праздник мыльных пузырей -август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1000</Words>
  <Application>Microsoft Office PowerPoint</Application>
  <PresentationFormat>Экран (4:3)</PresentationFormat>
  <Paragraphs>87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                  Педагогический проект «Волонтерское движение в детском саду» </vt:lpstr>
      <vt:lpstr>О проекте</vt:lpstr>
      <vt:lpstr>Этапы проекта</vt:lpstr>
      <vt:lpstr>Актуальность:</vt:lpstr>
      <vt:lpstr>Актуальность:</vt:lpstr>
      <vt:lpstr>Цель:</vt:lpstr>
      <vt:lpstr>Задачи:</vt:lpstr>
      <vt:lpstr>Презентация PowerPoint</vt:lpstr>
      <vt:lpstr>Презентация PowerPoint</vt:lpstr>
      <vt:lpstr>Тематические блоки при реализации проекта:</vt:lpstr>
      <vt:lpstr>Предполагаемые итоги: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50</cp:revision>
  <dcterms:created xsi:type="dcterms:W3CDTF">2017-06-15T07:05:46Z</dcterms:created>
  <dcterms:modified xsi:type="dcterms:W3CDTF">2018-11-20T08:22:13Z</dcterms:modified>
</cp:coreProperties>
</file>