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2" r:id="rId3"/>
    <p:sldId id="260" r:id="rId4"/>
    <p:sldId id="261" r:id="rId5"/>
    <p:sldId id="263" r:id="rId6"/>
    <p:sldId id="264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01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2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41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4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8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58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2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60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86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1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5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60289-166A-404F-B096-CF096DD513C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53CC5-B370-4D50-A525-7094B979A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1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888275"/>
            <a:ext cx="9461863" cy="326571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Проект:</a:t>
            </a:r>
            <a:br>
              <a:rPr lang="ru-RU" sz="4800" b="1" dirty="0" smtClean="0"/>
            </a:br>
            <a:r>
              <a:rPr lang="ru-RU" sz="6600" b="1" dirty="0" smtClean="0"/>
              <a:t>«Разнообразие природы родного края»</a:t>
            </a:r>
            <a:br>
              <a:rPr lang="ru-RU" sz="6600" b="1" dirty="0" smtClean="0"/>
            </a:b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2416629"/>
            <a:ext cx="10376263" cy="431074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b="1" dirty="0" smtClean="0"/>
              <a:t>Выполнил: ученик 3 класса </a:t>
            </a:r>
          </a:p>
          <a:p>
            <a:pPr algn="r"/>
            <a:r>
              <a:rPr lang="ru-RU" b="1" dirty="0" smtClean="0"/>
              <a:t>Черных Олег</a:t>
            </a:r>
          </a:p>
          <a:p>
            <a:pPr algn="r"/>
            <a:endParaRPr lang="ru-RU" b="1" dirty="0"/>
          </a:p>
          <a:p>
            <a:pPr algn="r"/>
            <a:endParaRPr lang="ru-RU" b="1" dirty="0" smtClean="0"/>
          </a:p>
          <a:p>
            <a:r>
              <a:rPr lang="ru-RU" b="1" dirty="0" smtClean="0"/>
              <a:t>МКОУ Козловская СОШ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3232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286" y="232229"/>
            <a:ext cx="8113485" cy="1306285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МАТЬ-И-МАЧЕХА</a:t>
            </a:r>
            <a:endParaRPr lang="ru-RU" sz="72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" r="886"/>
          <a:stretch>
            <a:fillRect/>
          </a:stretch>
        </p:blipFill>
        <p:spPr>
          <a:xfrm>
            <a:off x="1872343" y="1538515"/>
            <a:ext cx="8839200" cy="486228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2453255" y="5823268"/>
            <a:ext cx="4789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50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285" y="457200"/>
            <a:ext cx="4934857" cy="92165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Этапы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25600" y="2057400"/>
            <a:ext cx="8926286" cy="3811588"/>
          </a:xfrm>
        </p:spPr>
        <p:txBody>
          <a:bodyPr>
            <a:normAutofit/>
          </a:bodyPr>
          <a:lstStyle/>
          <a:p>
            <a:r>
              <a:rPr lang="ru-RU" sz="3600" b="1" dirty="0"/>
              <a:t>· </a:t>
            </a:r>
            <a:r>
              <a:rPr lang="ru-RU" sz="3600" dirty="0"/>
              <a:t>Выбрать объект для поиска </a:t>
            </a:r>
            <a:r>
              <a:rPr lang="ru-RU" sz="3600" dirty="0" smtClean="0"/>
              <a:t>информации</a:t>
            </a:r>
          </a:p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· </a:t>
            </a:r>
            <a:r>
              <a:rPr lang="ru-RU" sz="3600" dirty="0"/>
              <a:t>Отобрать нужную </a:t>
            </a:r>
            <a:r>
              <a:rPr lang="ru-RU" sz="3600" dirty="0" smtClean="0"/>
              <a:t>информацию</a:t>
            </a:r>
          </a:p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·  </a:t>
            </a:r>
            <a:r>
              <a:rPr lang="ru-RU" sz="3600" dirty="0"/>
              <a:t>Сделать проект в виде доклада</a:t>
            </a:r>
          </a:p>
        </p:txBody>
      </p:sp>
    </p:spTree>
    <p:extLst>
      <p:ext uri="{BB962C8B-B14F-4D97-AF65-F5344CB8AC3E}">
        <p14:creationId xmlns:p14="http://schemas.microsoft.com/office/powerpoint/2010/main" val="177470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0229" y="457200"/>
            <a:ext cx="5326742" cy="1023257"/>
          </a:xfrm>
        </p:spPr>
        <p:txBody>
          <a:bodyPr/>
          <a:lstStyle/>
          <a:p>
            <a:pPr algn="ctr"/>
            <a:r>
              <a:rPr lang="ru-RU" b="1" dirty="0" smtClean="0"/>
              <a:t>Место обитания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" b="1372"/>
          <a:stretch>
            <a:fillRect/>
          </a:stretch>
        </p:blipFill>
        <p:spPr>
          <a:xfrm>
            <a:off x="7199086" y="1872343"/>
            <a:ext cx="4649788" cy="39301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619794"/>
            <a:ext cx="6243183" cy="4545875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Мать-и-мачеха распространена почти на всей территории Европейской части России, в Сибири, на Кавказе, в Средней Азии. Встречается по всей Белоруссии, Украине.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0212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57200"/>
            <a:ext cx="7823200" cy="703943"/>
          </a:xfrm>
        </p:spPr>
        <p:txBody>
          <a:bodyPr/>
          <a:lstStyle/>
          <a:p>
            <a:pPr algn="ctr"/>
            <a:r>
              <a:rPr lang="ru-RU" b="1" dirty="0" smtClean="0"/>
              <a:t>Описание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1349829"/>
            <a:ext cx="10684555" cy="5123541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Представляет собой многолетний травянистый полукустарник, высотой 10-25 см, с длинным толстым ползучим ветвистым корневищем, у вершины покрытым чешуйками.</a:t>
            </a:r>
          </a:p>
          <a:p>
            <a:endParaRPr lang="ru-RU" sz="2400" i="1" dirty="0" smtClean="0"/>
          </a:p>
          <a:p>
            <a:r>
              <a:rPr lang="ru-RU" sz="2800" i="1" dirty="0" smtClean="0"/>
              <a:t>Цветущая часть мать-и-мачехи обладает большим количеством мелких цветков желтого цвета, собранных в соцветия-корзинки.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Листья сверху абсолютно гладкие, твердые, а нижняя часть покрыта мелкими ворсинками.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Цветет ранней весной в марте-апреле до появления листьев.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90412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7543" y="457200"/>
            <a:ext cx="4455886" cy="99422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Польза мать-и-мачехи</a:t>
            </a:r>
            <a:endParaRPr lang="ru-RU" sz="3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r="4851"/>
          <a:stretch>
            <a:fillRect/>
          </a:stretch>
        </p:blipFill>
        <p:spPr>
          <a:xfrm>
            <a:off x="479425" y="2046514"/>
            <a:ext cx="3627438" cy="33963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78286" y="2046514"/>
            <a:ext cx="5065485" cy="38224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Мать-и-мачеха обладает лечебными свойствами, помогает от многих заболеваний.</a:t>
            </a:r>
          </a:p>
          <a:p>
            <a:endParaRPr lang="ru-RU" sz="3200" b="1" dirty="0"/>
          </a:p>
          <a:p>
            <a:r>
              <a:rPr lang="ru-RU" sz="3200" b="1" dirty="0" smtClean="0"/>
              <a:t>Также растение является отличным медоносом.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355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9450841" cy="16002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Растение не занесено в Красную книгу </a:t>
            </a:r>
            <a:r>
              <a:rPr lang="ru-RU" sz="6000" b="1" dirty="0" smtClean="0"/>
              <a:t>России.</a:t>
            </a:r>
            <a:endParaRPr lang="ru-RU" sz="6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0" b="12770"/>
          <a:stretch>
            <a:fillRect/>
          </a:stretch>
        </p:blipFill>
        <p:spPr>
          <a:xfrm>
            <a:off x="1494971" y="2057400"/>
            <a:ext cx="8679543" cy="4546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-234405" y="568959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78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138</Words>
  <Application>Microsoft Office PowerPoint</Application>
  <PresentationFormat>Широкоэкранный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Проект: «Разнообразие природы родного края» </vt:lpstr>
      <vt:lpstr>МАТЬ-И-МАЧЕХА</vt:lpstr>
      <vt:lpstr>Этапы работы: </vt:lpstr>
      <vt:lpstr>Место обитания</vt:lpstr>
      <vt:lpstr>Описание</vt:lpstr>
      <vt:lpstr>Польза мать-и-мачехи</vt:lpstr>
      <vt:lpstr>Растение не занесено в Красную книгу России.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«Разнообразие природы родного края»</dc:title>
  <dc:creator>Юлия Черных</dc:creator>
  <cp:lastModifiedBy>Юлия Черных</cp:lastModifiedBy>
  <cp:revision>17</cp:revision>
  <dcterms:created xsi:type="dcterms:W3CDTF">2019-12-04T06:17:13Z</dcterms:created>
  <dcterms:modified xsi:type="dcterms:W3CDTF">2019-12-04T16:25:54Z</dcterms:modified>
</cp:coreProperties>
</file>