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285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18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438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6866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878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0706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138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04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83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1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5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169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61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6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05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937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0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64D2562-C21E-456D-BC8F-E95D4B6D2DB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991506-CD20-4A0E-B0CF-CB4084365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2965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0582502" cy="2971801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/>
              <a:t>Государственное бюджетное </a:t>
            </a:r>
            <a:r>
              <a:rPr lang="ru-RU" sz="1400" dirty="0"/>
              <a:t>дошкольное образовательное учреждение </a:t>
            </a:r>
            <a:br>
              <a:rPr lang="ru-RU" sz="1400" dirty="0"/>
            </a:br>
            <a:r>
              <a:rPr lang="ru-RU" sz="1400" dirty="0"/>
              <a:t>детский сад № 71 общеразвивающего вида с приоритетным осуществлением деятельности по физическому развитию детей Калининского района </a:t>
            </a:r>
            <a:br>
              <a:rPr lang="ru-RU" sz="1400" dirty="0"/>
            </a:br>
            <a:r>
              <a:rPr lang="ru-RU" sz="1400" dirty="0"/>
              <a:t>Санкт-Петербурга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«Прогулка по району»</a:t>
            </a:r>
            <a:br>
              <a:rPr lang="ru-RU" dirty="0" smtClean="0"/>
            </a:br>
            <a:r>
              <a:rPr lang="ru-RU" sz="2200" dirty="0" smtClean="0"/>
              <a:t>подвижная игра с элементами спортивного ориентирования</a:t>
            </a:r>
            <a:endParaRPr lang="ru-RU" sz="2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72886" y="3843867"/>
            <a:ext cx="10493827" cy="1947333"/>
          </a:xfrm>
        </p:spPr>
        <p:txBody>
          <a:bodyPr>
            <a:normAutofit fontScale="775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ИФК </a:t>
            </a:r>
          </a:p>
          <a:p>
            <a:pPr algn="r"/>
            <a:r>
              <a:rPr lang="ru-RU" dirty="0" smtClean="0"/>
              <a:t>Павлова Т.М.</a:t>
            </a:r>
          </a:p>
          <a:p>
            <a:pPr algn="r"/>
            <a:endParaRPr lang="ru-RU" dirty="0"/>
          </a:p>
          <a:p>
            <a:pPr algn="ctr"/>
            <a:r>
              <a:rPr lang="ru-RU" dirty="0" smtClean="0"/>
              <a:t>Санкт-Петербург </a:t>
            </a:r>
          </a:p>
          <a:p>
            <a:pPr algn="ctr"/>
            <a:r>
              <a:rPr lang="ru-RU" dirty="0" smtClean="0"/>
              <a:t>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54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30" y="1164772"/>
            <a:ext cx="10461170" cy="364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21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9713" y="1305342"/>
            <a:ext cx="957942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Ход игры: </a:t>
            </a:r>
          </a:p>
          <a:p>
            <a:r>
              <a:rPr lang="ru-RU" dirty="0" smtClean="0"/>
              <a:t>в зале или на площадке в разных местах разложены или расставлены схематичные изображения объектов ближайшего окружения с символом их назначения. Детям раздаются карточки с такими же символами. По сигналу дети расходятся по залу (площадке). По другому сигналу подходят к изображению объекта с таким же символом, как на карточке и называет объект. </a:t>
            </a:r>
          </a:p>
          <a:p>
            <a:r>
              <a:rPr lang="ru-RU" dirty="0" smtClean="0"/>
              <a:t>Усложнения: </a:t>
            </a:r>
          </a:p>
          <a:p>
            <a:r>
              <a:rPr lang="ru-RU" dirty="0" smtClean="0"/>
              <a:t>Детям даются алгоритмы с несколькими символами. Нужно найти все адреса согласно схеме.</a:t>
            </a:r>
          </a:p>
          <a:p>
            <a:r>
              <a:rPr lang="ru-RU" dirty="0" smtClean="0"/>
              <a:t>Дети двигаются, держась друг за друга («в автобусе»). У «водителя» маршрут с несколькими «адресами».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490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402" y="785886"/>
            <a:ext cx="1414395" cy="14326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2468" y="922611"/>
            <a:ext cx="1518036" cy="14204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276" y="858597"/>
            <a:ext cx="1268078" cy="15485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8126" y="1099410"/>
            <a:ext cx="1664352" cy="12436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7148" y="2931679"/>
            <a:ext cx="1493649" cy="14082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8369" y="3032271"/>
            <a:ext cx="1548518" cy="12071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6280" y="2974353"/>
            <a:ext cx="1761897" cy="13229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10980" y="2931679"/>
            <a:ext cx="1755800" cy="13351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36751" y="4824058"/>
            <a:ext cx="1261981" cy="13778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87634" y="4824058"/>
            <a:ext cx="1682642" cy="123759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05935" y="4813173"/>
            <a:ext cx="1402202" cy="133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232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684" y="1952875"/>
            <a:ext cx="2173288" cy="35247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027" y="1321170"/>
            <a:ext cx="2180586" cy="32617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5054" y="2125991"/>
            <a:ext cx="3745073" cy="317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28883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</TotalTime>
  <Words>108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Сектор</vt:lpstr>
      <vt:lpstr>Государственное бюджетное дошкольное образовательное учреждение  детский сад № 71 общеразвивающего вида с приоритетным осуществлением деятельности по физическому развитию детей Калининского района  Санкт-Петербурга «Прогулка по району» подвижная игра с элементами спортивного ориентирования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 детский сад № 71 общеразвивающего вида с приоритетным осуществлением деятельности по физическому развитию детей Калининского района  Санкт-Петербурга «Прогулка по району» подвижная игра с элементами спортивного ориентирования</dc:title>
  <dc:creator>Виктор Виктор</dc:creator>
  <cp:lastModifiedBy>Виктор Виктор</cp:lastModifiedBy>
  <cp:revision>2</cp:revision>
  <dcterms:created xsi:type="dcterms:W3CDTF">2020-04-12T13:01:57Z</dcterms:created>
  <dcterms:modified xsi:type="dcterms:W3CDTF">2020-04-12T13:19:10Z</dcterms:modified>
</cp:coreProperties>
</file>