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637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34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5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7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42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2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29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29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43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451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4E0C8-BCDF-4D21-BFBD-0F69B248491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9E423-F61C-42C5-9695-518841F5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7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ПТИЦА СЧАСТЬЯ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952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h4941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352928" cy="652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4651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ПТИЦА СЧАСТЬЯ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ПТИЦА СЧАСТЬЯ</dc:title>
  <dc:creator>User</dc:creator>
  <cp:lastModifiedBy>User</cp:lastModifiedBy>
  <cp:revision>1</cp:revision>
  <dcterms:created xsi:type="dcterms:W3CDTF">2020-04-12T17:05:45Z</dcterms:created>
  <dcterms:modified xsi:type="dcterms:W3CDTF">2020-04-12T17:07:05Z</dcterms:modified>
</cp:coreProperties>
</file>