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59" r:id="rId3"/>
    <p:sldId id="264" r:id="rId4"/>
    <p:sldId id="270" r:id="rId5"/>
    <p:sldId id="268" r:id="rId6"/>
    <p:sldId id="266" r:id="rId7"/>
    <p:sldId id="272" r:id="rId8"/>
    <p:sldId id="273" r:id="rId9"/>
    <p:sldId id="275" r:id="rId10"/>
    <p:sldId id="278" r:id="rId11"/>
    <p:sldId id="274" r:id="rId12"/>
    <p:sldId id="277" r:id="rId13"/>
    <p:sldId id="279" r:id="rId14"/>
    <p:sldId id="28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82E94-80DF-432B-8DD6-4B7F2128DA9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A67B-9889-4BC4-94AD-C9BB477BBC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27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https://nsportal.ru/nachalnaya-shkola/russkii-yazyk/2017/05/08/urok-po-russkomu-yazyku-rassmatrivaem-starinnye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9A67B-9889-4BC4-94AD-C9BB477BBCB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535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F4E8BAC5-01EF-496E-9FA4-E4AF95E60A4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345D2E97-11FA-49E5-AE69-49E959505A82}"/>
              </a:ext>
            </a:extLst>
          </p:cNvPr>
          <p:cNvSpPr/>
          <p:nvPr userDrawn="1"/>
        </p:nvSpPr>
        <p:spPr>
          <a:xfrm>
            <a:off x="0" y="-1"/>
            <a:ext cx="9144000" cy="6857999"/>
          </a:xfrm>
          <a:prstGeom prst="frame">
            <a:avLst>
              <a:gd name="adj1" fmla="val 1053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131840" y="188640"/>
            <a:ext cx="3060340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Тема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691680" y="1628800"/>
            <a:ext cx="5472608" cy="175527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Рассматриваем старые фотографии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93489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23528" y="404664"/>
            <a:ext cx="205222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память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847327F5-A0B6-4814-9AB6-C5A1E7BF103D}"/>
              </a:ext>
            </a:extLst>
          </p:cNvPr>
          <p:cNvSpPr/>
          <p:nvPr/>
        </p:nvSpPr>
        <p:spPr>
          <a:xfrm>
            <a:off x="3037021" y="1311204"/>
            <a:ext cx="241226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история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EA47F481-29EB-496B-93F1-5201667696BB}"/>
              </a:ext>
            </a:extLst>
          </p:cNvPr>
          <p:cNvSpPr/>
          <p:nvPr/>
        </p:nvSpPr>
        <p:spPr>
          <a:xfrm>
            <a:off x="6012160" y="347166"/>
            <a:ext cx="230425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искусство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04FC59E2-9DDB-4B24-B116-6FD62A04D1C5}"/>
              </a:ext>
            </a:extLst>
          </p:cNvPr>
          <p:cNvSpPr/>
          <p:nvPr/>
        </p:nvSpPr>
        <p:spPr>
          <a:xfrm>
            <a:off x="321900" y="5792771"/>
            <a:ext cx="3005717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информация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2DDA060C-8D84-42A9-AFF8-ABD2DFAF9739}"/>
              </a:ext>
            </a:extLst>
          </p:cNvPr>
          <p:cNvSpPr/>
          <p:nvPr/>
        </p:nvSpPr>
        <p:spPr>
          <a:xfrm>
            <a:off x="2051724" y="4638150"/>
            <a:ext cx="4104449" cy="58010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Машина времени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6242FC7D-BE26-4386-BAE1-7F84813FEB11}"/>
              </a:ext>
            </a:extLst>
          </p:cNvPr>
          <p:cNvSpPr/>
          <p:nvPr/>
        </p:nvSpPr>
        <p:spPr>
          <a:xfrm>
            <a:off x="3923928" y="5792771"/>
            <a:ext cx="3072707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родословная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="" xmlns:a16="http://schemas.microsoft.com/office/drawing/2014/main" id="{011C7D38-C023-41E1-A752-0F7B5E4E8679}"/>
              </a:ext>
            </a:extLst>
          </p:cNvPr>
          <p:cNvCxnSpPr>
            <a:cxnSpLocks/>
            <a:endCxn id="2" idx="2"/>
          </p:cNvCxnSpPr>
          <p:nvPr/>
        </p:nvCxnSpPr>
        <p:spPr>
          <a:xfrm flipH="1" flipV="1">
            <a:off x="1349642" y="1124744"/>
            <a:ext cx="1687379" cy="16968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37FEC8D0-D288-4C91-A7DC-0E8790E8B714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860032" y="1067246"/>
            <a:ext cx="2304256" cy="17157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="" xmlns:a16="http://schemas.microsoft.com/office/drawing/2014/main" id="{CF6905B6-4E38-4166-93DD-BEB60816801B}"/>
              </a:ext>
            </a:extLst>
          </p:cNvPr>
          <p:cNvCxnSpPr>
            <a:cxnSpLocks/>
          </p:cNvCxnSpPr>
          <p:nvPr/>
        </p:nvCxnSpPr>
        <p:spPr>
          <a:xfrm flipV="1">
            <a:off x="4067943" y="2018848"/>
            <a:ext cx="1" cy="90609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="" xmlns:a16="http://schemas.microsoft.com/office/drawing/2014/main" id="{D300443B-3D8F-43E9-AAD6-664E9A27B6C9}"/>
              </a:ext>
            </a:extLst>
          </p:cNvPr>
          <p:cNvCxnSpPr>
            <a:cxnSpLocks/>
          </p:cNvCxnSpPr>
          <p:nvPr/>
        </p:nvCxnSpPr>
        <p:spPr>
          <a:xfrm flipH="1">
            <a:off x="1439652" y="3429000"/>
            <a:ext cx="1160512" cy="236377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="" xmlns:a16="http://schemas.microsoft.com/office/drawing/2014/main" id="{127B56D2-F631-4C7E-9A95-83AD57696B7A}"/>
              </a:ext>
            </a:extLst>
          </p:cNvPr>
          <p:cNvCxnSpPr>
            <a:cxnSpLocks/>
          </p:cNvCxnSpPr>
          <p:nvPr/>
        </p:nvCxnSpPr>
        <p:spPr>
          <a:xfrm>
            <a:off x="4067944" y="3429000"/>
            <a:ext cx="0" cy="11818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="" xmlns:a16="http://schemas.microsoft.com/office/drawing/2014/main" id="{18E80D39-5354-4E0D-A014-2B503748763D}"/>
              </a:ext>
            </a:extLst>
          </p:cNvPr>
          <p:cNvCxnSpPr>
            <a:cxnSpLocks/>
          </p:cNvCxnSpPr>
          <p:nvPr/>
        </p:nvCxnSpPr>
        <p:spPr>
          <a:xfrm>
            <a:off x="5498485" y="3437119"/>
            <a:ext cx="1089739" cy="235565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151623" y="2764136"/>
            <a:ext cx="5832641" cy="7816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Чем ценны фотографии?</a:t>
            </a:r>
          </a:p>
        </p:txBody>
      </p:sp>
    </p:spTree>
    <p:extLst>
      <p:ext uri="{BB962C8B-B14F-4D97-AF65-F5344CB8AC3E}">
        <p14:creationId xmlns="" xmlns:p14="http://schemas.microsoft.com/office/powerpoint/2010/main" val="3953241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2771800" y="161553"/>
            <a:ext cx="4392488" cy="52811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Начало описания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323528" y="869660"/>
            <a:ext cx="7488832" cy="7920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На фотографии изображен (запечатлен, увековечен, снят)...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AABCA426-D653-4087-A0DA-532453C2083E}"/>
              </a:ext>
            </a:extLst>
          </p:cNvPr>
          <p:cNvSpPr/>
          <p:nvPr/>
        </p:nvSpPr>
        <p:spPr>
          <a:xfrm>
            <a:off x="296330" y="1825896"/>
            <a:ext cx="7488832" cy="6250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Схвачен такой момент...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FE6621DB-22B2-40B1-B6CA-3FA57E08DE0D}"/>
              </a:ext>
            </a:extLst>
          </p:cNvPr>
          <p:cNvSpPr/>
          <p:nvPr/>
        </p:nvSpPr>
        <p:spPr>
          <a:xfrm>
            <a:off x="296330" y="3393633"/>
            <a:ext cx="7488832" cy="4697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Взгляните на эти лица...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902638EA-C3D3-4147-9E74-DDCF21442EDA}"/>
              </a:ext>
            </a:extLst>
          </p:cNvPr>
          <p:cNvSpPr/>
          <p:nvPr/>
        </p:nvSpPr>
        <p:spPr>
          <a:xfrm>
            <a:off x="290937" y="2628147"/>
            <a:ext cx="7488832" cy="57935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С фотографии на нас смотрит...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2649EF7D-8D54-435F-A174-986F3C515687}"/>
              </a:ext>
            </a:extLst>
          </p:cNvPr>
          <p:cNvSpPr/>
          <p:nvPr/>
        </p:nvSpPr>
        <p:spPr>
          <a:xfrm>
            <a:off x="307550" y="4042233"/>
            <a:ext cx="7488832" cy="6250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Предстает на снимке...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414AA512-82E1-4FD4-8BC5-139954767A0B}"/>
              </a:ext>
            </a:extLst>
          </p:cNvPr>
          <p:cNvSpPr/>
          <p:nvPr/>
        </p:nvSpPr>
        <p:spPr>
          <a:xfrm>
            <a:off x="290937" y="4837990"/>
            <a:ext cx="7488832" cy="6250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Остановлено мгновение, когда …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841483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113838" y="272906"/>
            <a:ext cx="1908212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План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323528" y="134076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Кто и где изображён?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AABCA426-D653-4087-A0DA-532453C2083E}"/>
              </a:ext>
            </a:extLst>
          </p:cNvPr>
          <p:cNvSpPr/>
          <p:nvPr/>
        </p:nvSpPr>
        <p:spPr>
          <a:xfrm>
            <a:off x="323528" y="236113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Как одеты люди, их настроение?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FE6621DB-22B2-40B1-B6CA-3FA57E08DE0D}"/>
              </a:ext>
            </a:extLst>
          </p:cNvPr>
          <p:cNvSpPr/>
          <p:nvPr/>
        </p:nvSpPr>
        <p:spPr>
          <a:xfrm>
            <a:off x="323528" y="3441026"/>
            <a:ext cx="640871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Характер людей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260CE72E-E2B0-4BE1-8418-676976FEBBAC}"/>
              </a:ext>
            </a:extLst>
          </p:cNvPr>
          <p:cNvSpPr/>
          <p:nvPr/>
        </p:nvSpPr>
        <p:spPr>
          <a:xfrm>
            <a:off x="289891" y="4520914"/>
            <a:ext cx="6442349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Ценность фотографии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D7988697-B9CF-4FBB-A2C3-078713F583AF}"/>
              </a:ext>
            </a:extLst>
          </p:cNvPr>
          <p:cNvSpPr/>
          <p:nvPr/>
        </p:nvSpPr>
        <p:spPr>
          <a:xfrm>
            <a:off x="289891" y="5458767"/>
            <a:ext cx="6442349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Ваши </a:t>
            </a:r>
            <a:r>
              <a:rPr lang="ru-RU" sz="3600" b="1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впечателения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4582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2087724" y="260648"/>
            <a:ext cx="4968552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Домашнее 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637674" y="1448780"/>
            <a:ext cx="5868652" cy="12241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Найти и рассмотреть старые фотографии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69A3B30-1916-4A4C-BD13-DC0F4BF07139}"/>
              </a:ext>
            </a:extLst>
          </p:cNvPr>
          <p:cNvSpPr/>
          <p:nvPr/>
        </p:nvSpPr>
        <p:spPr>
          <a:xfrm>
            <a:off x="1907704" y="3055052"/>
            <a:ext cx="496855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Узнать их историю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893F8201-C10F-477A-8CD1-6930B8BE23E8}"/>
              </a:ext>
            </a:extLst>
          </p:cNvPr>
          <p:cNvSpPr/>
          <p:nvPr/>
        </p:nvSpPr>
        <p:spPr>
          <a:xfrm>
            <a:off x="1637674" y="4157268"/>
            <a:ext cx="5675529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Описать фотографию</a:t>
            </a:r>
          </a:p>
        </p:txBody>
      </p:sp>
    </p:spTree>
    <p:extLst>
      <p:ext uri="{BB962C8B-B14F-4D97-AF65-F5344CB8AC3E}">
        <p14:creationId xmlns="" xmlns:p14="http://schemas.microsoft.com/office/powerpoint/2010/main" val="108433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2609782" y="315313"/>
            <a:ext cx="392443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Старые фото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935596" y="1247038"/>
            <a:ext cx="7272808" cy="19802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Старые фото, как память из прошлого,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Хранятся они на альбомных страницах.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Такие родные, такие хорошие,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Такие любимые, милые лица</a:t>
            </a:r>
            <a:r>
              <a:rPr lang="ru-RU" i="1" dirty="0"/>
              <a:t>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69A3B30-1916-4A4C-BD13-DC0F4BF07139}"/>
              </a:ext>
            </a:extLst>
          </p:cNvPr>
          <p:cNvSpPr/>
          <p:nvPr/>
        </p:nvSpPr>
        <p:spPr>
          <a:xfrm>
            <a:off x="665566" y="3493568"/>
            <a:ext cx="7812868" cy="22932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Казалось, что жизнь не такая уж сложная,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Но только с годами сложней оказалась.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Старое фото беру осторожно я,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Так мало на память о прошлом осталось.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74760"/>
            <a:ext cx="1483794" cy="12216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2085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563888" y="260648"/>
            <a:ext cx="313234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Итог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187624" y="1556792"/>
            <a:ext cx="597666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Мне было интересно …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B3C3EA69-30DA-4C4C-9549-7FF0A29678F3}"/>
              </a:ext>
            </a:extLst>
          </p:cNvPr>
          <p:cNvSpPr/>
          <p:nvPr/>
        </p:nvSpPr>
        <p:spPr>
          <a:xfrm>
            <a:off x="863588" y="2924944"/>
            <a:ext cx="741682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После урока мне захотелось …</a:t>
            </a:r>
          </a:p>
        </p:txBody>
      </p:sp>
    </p:spTree>
    <p:extLst>
      <p:ext uri="{BB962C8B-B14F-4D97-AF65-F5344CB8AC3E}">
        <p14:creationId xmlns="" xmlns:p14="http://schemas.microsoft.com/office/powerpoint/2010/main" val="47241373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2681790" y="260648"/>
            <a:ext cx="3780420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Задачи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1043608" y="1340768"/>
            <a:ext cx="496855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Рассмотреть …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8C6DEA18-37AD-4D98-8DA3-CE382E5446FD}"/>
              </a:ext>
            </a:extLst>
          </p:cNvPr>
          <p:cNvSpPr/>
          <p:nvPr/>
        </p:nvSpPr>
        <p:spPr>
          <a:xfrm>
            <a:off x="1043608" y="2348880"/>
            <a:ext cx="496855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Уметь …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07634661-B92E-42C9-9156-E470D79F84C3}"/>
              </a:ext>
            </a:extLst>
          </p:cNvPr>
          <p:cNvSpPr/>
          <p:nvPr/>
        </p:nvSpPr>
        <p:spPr>
          <a:xfrm>
            <a:off x="1020912" y="3450495"/>
            <a:ext cx="496855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Развивать …</a:t>
            </a:r>
          </a:p>
        </p:txBody>
      </p:sp>
    </p:spTree>
    <p:extLst>
      <p:ext uri="{BB962C8B-B14F-4D97-AF65-F5344CB8AC3E}">
        <p14:creationId xmlns="" xmlns:p14="http://schemas.microsoft.com/office/powerpoint/2010/main" val="52073318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1637674" y="260648"/>
            <a:ext cx="5868652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Что такое фотография?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575556" y="1448780"/>
            <a:ext cx="7992888" cy="9361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Получение изображений предметов на светочувствительных пластинках, плёнках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043D2195-47CA-4DEF-82A0-D73E4CF8DACF}"/>
              </a:ext>
            </a:extLst>
          </p:cNvPr>
          <p:cNvSpPr/>
          <p:nvPr/>
        </p:nvSpPr>
        <p:spPr>
          <a:xfrm>
            <a:off x="611560" y="2708920"/>
            <a:ext cx="784887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Снимок, полученный таким способом 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1B8B112-7E19-406F-B33E-BEFF64D16DE6}"/>
              </a:ext>
            </a:extLst>
          </p:cNvPr>
          <p:cNvSpPr/>
          <p:nvPr/>
        </p:nvSpPr>
        <p:spPr>
          <a:xfrm>
            <a:off x="599805" y="3717032"/>
            <a:ext cx="7848872" cy="7920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Учреждение, мастерская для съёмки и изготовления таких снимков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3466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683568" y="260648"/>
            <a:ext cx="7560840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Когда была сделана 1 фотография?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323528" y="1268760"/>
            <a:ext cx="7920880" cy="8640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Первую в мире фотографию сделал в 1826 году французский физик Жозеф </a:t>
            </a:r>
            <a:r>
              <a:rPr lang="ru-RU" sz="2800" b="1" dirty="0" err="1">
                <a:solidFill>
                  <a:schemeClr val="tx1"/>
                </a:solidFill>
              </a:rPr>
              <a:t>Ньепс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F9ABEA6F-7F56-4F36-AF22-7E33E57163E0}"/>
              </a:ext>
            </a:extLst>
          </p:cNvPr>
          <p:cNvSpPr/>
          <p:nvPr/>
        </p:nvSpPr>
        <p:spPr>
          <a:xfrm>
            <a:off x="323528" y="2419024"/>
            <a:ext cx="7920880" cy="15860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Более чёткие фотографии в 1839 году удалось получить Луи </a:t>
            </a:r>
            <a:r>
              <a:rPr lang="ru-RU" sz="2800" b="1" dirty="0" err="1">
                <a:solidFill>
                  <a:schemeClr val="tx1"/>
                </a:solidFill>
              </a:rPr>
              <a:t>Даггеру</a:t>
            </a:r>
            <a:r>
              <a:rPr lang="ru-RU" sz="2800" b="1" dirty="0">
                <a:solidFill>
                  <a:schemeClr val="tx1"/>
                </a:solidFill>
              </a:rPr>
              <a:t>. Он сделал изображение на серебряной пластине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6EEDA1BB-9333-4B84-B20E-79D071E6BDA5}"/>
              </a:ext>
            </a:extLst>
          </p:cNvPr>
          <p:cNvSpPr/>
          <p:nvPr/>
        </p:nvSpPr>
        <p:spPr>
          <a:xfrm>
            <a:off x="294191" y="4255705"/>
            <a:ext cx="6510057" cy="19442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Почти 100 лет фотографии оставались чёрно - белыми. Только после изобретения фотобумаги и цветной фотоплёнки дело пошло быстрее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3665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23528" y="404664"/>
            <a:ext cx="205222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момент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847327F5-A0B6-4814-9AB6-C5A1E7BF103D}"/>
              </a:ext>
            </a:extLst>
          </p:cNvPr>
          <p:cNvSpPr/>
          <p:nvPr/>
        </p:nvSpPr>
        <p:spPr>
          <a:xfrm>
            <a:off x="3037021" y="1311204"/>
            <a:ext cx="241226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фрагмент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EA47F481-29EB-496B-93F1-5201667696BB}"/>
              </a:ext>
            </a:extLst>
          </p:cNvPr>
          <p:cNvSpPr/>
          <p:nvPr/>
        </p:nvSpPr>
        <p:spPr>
          <a:xfrm>
            <a:off x="6012160" y="347166"/>
            <a:ext cx="230425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ситуация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04FC59E2-9DDB-4B24-B116-6FD62A04D1C5}"/>
              </a:ext>
            </a:extLst>
          </p:cNvPr>
          <p:cNvSpPr/>
          <p:nvPr/>
        </p:nvSpPr>
        <p:spPr>
          <a:xfrm>
            <a:off x="323528" y="5733256"/>
            <a:ext cx="194421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снимок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2DDA060C-8D84-42A9-AFF8-ABD2DFAF9739}"/>
              </a:ext>
            </a:extLst>
          </p:cNvPr>
          <p:cNvSpPr/>
          <p:nvPr/>
        </p:nvSpPr>
        <p:spPr>
          <a:xfrm>
            <a:off x="3329245" y="4653136"/>
            <a:ext cx="1827820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эпизод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6242FC7D-BE26-4386-BAE1-7F84813FEB11}"/>
              </a:ext>
            </a:extLst>
          </p:cNvPr>
          <p:cNvSpPr/>
          <p:nvPr/>
        </p:nvSpPr>
        <p:spPr>
          <a:xfrm>
            <a:off x="5606497" y="5792771"/>
            <a:ext cx="139013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кадр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="" xmlns:a16="http://schemas.microsoft.com/office/drawing/2014/main" id="{011C7D38-C023-41E1-A752-0F7B5E4E8679}"/>
              </a:ext>
            </a:extLst>
          </p:cNvPr>
          <p:cNvCxnSpPr>
            <a:cxnSpLocks/>
            <a:endCxn id="2" idx="2"/>
          </p:cNvCxnSpPr>
          <p:nvPr/>
        </p:nvCxnSpPr>
        <p:spPr>
          <a:xfrm flipH="1" flipV="1">
            <a:off x="1349642" y="1124744"/>
            <a:ext cx="1566174" cy="158417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37FEC8D0-D288-4C91-A7DC-0E8790E8B714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860032" y="1067246"/>
            <a:ext cx="2304256" cy="17157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="" xmlns:a16="http://schemas.microsoft.com/office/drawing/2014/main" id="{CF6905B6-4E38-4166-93DD-BEB60816801B}"/>
              </a:ext>
            </a:extLst>
          </p:cNvPr>
          <p:cNvCxnSpPr>
            <a:cxnSpLocks/>
          </p:cNvCxnSpPr>
          <p:nvPr/>
        </p:nvCxnSpPr>
        <p:spPr>
          <a:xfrm flipV="1">
            <a:off x="4067944" y="2018848"/>
            <a:ext cx="0" cy="6900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="" xmlns:a16="http://schemas.microsoft.com/office/drawing/2014/main" id="{D300443B-3D8F-43E9-AAD6-664E9A27B6C9}"/>
              </a:ext>
            </a:extLst>
          </p:cNvPr>
          <p:cNvCxnSpPr>
            <a:cxnSpLocks/>
          </p:cNvCxnSpPr>
          <p:nvPr/>
        </p:nvCxnSpPr>
        <p:spPr>
          <a:xfrm flipH="1">
            <a:off x="1439652" y="3429000"/>
            <a:ext cx="1160512" cy="236377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="" xmlns:a16="http://schemas.microsoft.com/office/drawing/2014/main" id="{127B56D2-F631-4C7E-9A95-83AD57696B7A}"/>
              </a:ext>
            </a:extLst>
          </p:cNvPr>
          <p:cNvCxnSpPr>
            <a:cxnSpLocks/>
          </p:cNvCxnSpPr>
          <p:nvPr/>
        </p:nvCxnSpPr>
        <p:spPr>
          <a:xfrm>
            <a:off x="4067944" y="3429000"/>
            <a:ext cx="0" cy="11818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="" xmlns:a16="http://schemas.microsoft.com/office/drawing/2014/main" id="{18E80D39-5354-4E0D-A014-2B503748763D}"/>
              </a:ext>
            </a:extLst>
          </p:cNvPr>
          <p:cNvCxnSpPr>
            <a:cxnSpLocks/>
          </p:cNvCxnSpPr>
          <p:nvPr/>
        </p:nvCxnSpPr>
        <p:spPr>
          <a:xfrm>
            <a:off x="5498485" y="3437119"/>
            <a:ext cx="1089739" cy="235565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: скругленные углы 27">
            <a:extLst>
              <a:ext uri="{FF2B5EF4-FFF2-40B4-BE49-F238E27FC236}">
                <a16:creationId xmlns="" xmlns:a16="http://schemas.microsoft.com/office/drawing/2014/main" id="{B04BEAA0-FEDC-4284-9E6E-07E3F556E475}"/>
              </a:ext>
            </a:extLst>
          </p:cNvPr>
          <p:cNvSpPr/>
          <p:nvPr/>
        </p:nvSpPr>
        <p:spPr>
          <a:xfrm>
            <a:off x="226768" y="2690918"/>
            <a:ext cx="212873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карточка</a:t>
            </a: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="" xmlns:a16="http://schemas.microsoft.com/office/drawing/2014/main" id="{51E4ED59-A5A2-4605-A66A-2BF2DD75C1D0}"/>
              </a:ext>
            </a:extLst>
          </p:cNvPr>
          <p:cNvSpPr/>
          <p:nvPr/>
        </p:nvSpPr>
        <p:spPr>
          <a:xfrm>
            <a:off x="6046796" y="2683222"/>
            <a:ext cx="2961326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изображение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2483768" y="2708920"/>
            <a:ext cx="345638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Фотография</a:t>
            </a:r>
          </a:p>
        </p:txBody>
      </p:sp>
    </p:spTree>
    <p:extLst>
      <p:ext uri="{BB962C8B-B14F-4D97-AF65-F5344CB8AC3E}">
        <p14:creationId xmlns="" xmlns:p14="http://schemas.microsoft.com/office/powerpoint/2010/main" val="482081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1785505" y="260648"/>
            <a:ext cx="6156684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Рассмотри фотографию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899592" y="6021288"/>
            <a:ext cx="6921179" cy="576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Дети из семьи Хейфец. 1907 год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0FF7009-CE2E-456F-A6AD-A947C400B0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47" t="10307" r="8064" b="12394"/>
          <a:stretch/>
        </p:blipFill>
        <p:spPr>
          <a:xfrm rot="16200000">
            <a:off x="2434744" y="692696"/>
            <a:ext cx="4274511" cy="54726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847873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113838" y="272906"/>
            <a:ext cx="1908212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?????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323528" y="134076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Когда была сделана фотография?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AABCA426-D653-4087-A0DA-532453C2083E}"/>
              </a:ext>
            </a:extLst>
          </p:cNvPr>
          <p:cNvSpPr/>
          <p:nvPr/>
        </p:nvSpPr>
        <p:spPr>
          <a:xfrm>
            <a:off x="323528" y="236113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Кто такие ровесники?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FE6621DB-22B2-40B1-B6CA-3FA57E08DE0D}"/>
              </a:ext>
            </a:extLst>
          </p:cNvPr>
          <p:cNvSpPr/>
          <p:nvPr/>
        </p:nvSpPr>
        <p:spPr>
          <a:xfrm>
            <a:off x="323528" y="3441026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Обратите внимание на одежду</a:t>
            </a:r>
          </a:p>
        </p:txBody>
      </p:sp>
    </p:spTree>
    <p:extLst>
      <p:ext uri="{BB962C8B-B14F-4D97-AF65-F5344CB8AC3E}">
        <p14:creationId xmlns="" xmlns:p14="http://schemas.microsoft.com/office/powerpoint/2010/main" val="3923011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113838" y="272906"/>
            <a:ext cx="1908212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?????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F3FE053B-FAA4-4408-AE7D-DB994C6EA5E3}"/>
              </a:ext>
            </a:extLst>
          </p:cNvPr>
          <p:cNvSpPr/>
          <p:nvPr/>
        </p:nvSpPr>
        <p:spPr>
          <a:xfrm>
            <a:off x="323528" y="134076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Обратите внимание на лица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AABCA426-D653-4087-A0DA-532453C2083E}"/>
              </a:ext>
            </a:extLst>
          </p:cNvPr>
          <p:cNvSpPr/>
          <p:nvPr/>
        </p:nvSpPr>
        <p:spPr>
          <a:xfrm>
            <a:off x="323528" y="2361138"/>
            <a:ext cx="748883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Обратите внимание на руки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FE6621DB-22B2-40B1-B6CA-3FA57E08DE0D}"/>
              </a:ext>
            </a:extLst>
          </p:cNvPr>
          <p:cNvSpPr/>
          <p:nvPr/>
        </p:nvSpPr>
        <p:spPr>
          <a:xfrm>
            <a:off x="323528" y="3416742"/>
            <a:ext cx="7488832" cy="109237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Расспросите детей о  жизни в гимназии?</a:t>
            </a:r>
          </a:p>
        </p:txBody>
      </p:sp>
    </p:spTree>
    <p:extLst>
      <p:ext uri="{BB962C8B-B14F-4D97-AF65-F5344CB8AC3E}">
        <p14:creationId xmlns="" xmlns:p14="http://schemas.microsoft.com/office/powerpoint/2010/main" val="2518783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A3B106F4-5032-45AB-9692-B2B5389E5CB6}"/>
              </a:ext>
            </a:extLst>
          </p:cNvPr>
          <p:cNvSpPr/>
          <p:nvPr/>
        </p:nvSpPr>
        <p:spPr>
          <a:xfrm>
            <a:off x="3113838" y="272906"/>
            <a:ext cx="3042338" cy="72008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Потомок </a:t>
            </a:r>
          </a:p>
        </p:txBody>
      </p:sp>
      <p:pic>
        <p:nvPicPr>
          <p:cNvPr id="4" name="Picture 2" descr="http://slavyansk.today/upload/iblock/b28/b2868409e60a0d7c5d05d51a57533bc7.jpg">
            <a:extLst>
              <a:ext uri="{FF2B5EF4-FFF2-40B4-BE49-F238E27FC236}">
                <a16:creationId xmlns="" xmlns:a16="http://schemas.microsoft.com/office/drawing/2014/main" id="{AB494F2E-F1ED-4282-ADC8-D8F7ECF3F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41168"/>
            <a:ext cx="2131866" cy="1755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AABCA426-D653-4087-A0DA-532453C2083E}"/>
              </a:ext>
            </a:extLst>
          </p:cNvPr>
          <p:cNvSpPr/>
          <p:nvPr/>
        </p:nvSpPr>
        <p:spPr>
          <a:xfrm>
            <a:off x="323528" y="1412776"/>
            <a:ext cx="7488832" cy="2304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Каждый человек по отношению к своим предкам (бабушкам и дедушка, прабабушкам и прадедушкам)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7D8F6F76-8925-4703-AF32-2BCC6C2E6BA0}"/>
              </a:ext>
            </a:extLst>
          </p:cNvPr>
          <p:cNvSpPr/>
          <p:nvPr/>
        </p:nvSpPr>
        <p:spPr>
          <a:xfrm>
            <a:off x="358134" y="4136822"/>
            <a:ext cx="7488832" cy="7323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Люди будущих поколений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1643458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266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39</cp:revision>
  <dcterms:created xsi:type="dcterms:W3CDTF">2017-08-13T05:03:26Z</dcterms:created>
  <dcterms:modified xsi:type="dcterms:W3CDTF">2020-04-10T14:06:18Z</dcterms:modified>
</cp:coreProperties>
</file>