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68" r:id="rId13"/>
    <p:sldId id="271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D98A4-F8D6-47F6-9FA2-294F1E58559A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4207-B7C0-471F-AD4E-CC9D1AF72AD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D98A4-F8D6-47F6-9FA2-294F1E58559A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4207-B7C0-471F-AD4E-CC9D1AF72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D98A4-F8D6-47F6-9FA2-294F1E58559A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4207-B7C0-471F-AD4E-CC9D1AF72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D98A4-F8D6-47F6-9FA2-294F1E58559A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4207-B7C0-471F-AD4E-CC9D1AF72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D98A4-F8D6-47F6-9FA2-294F1E58559A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4207-B7C0-471F-AD4E-CC9D1AF72AD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D98A4-F8D6-47F6-9FA2-294F1E58559A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4207-B7C0-471F-AD4E-CC9D1AF72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D98A4-F8D6-47F6-9FA2-294F1E58559A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4207-B7C0-471F-AD4E-CC9D1AF72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D98A4-F8D6-47F6-9FA2-294F1E58559A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4207-B7C0-471F-AD4E-CC9D1AF72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D98A4-F8D6-47F6-9FA2-294F1E58559A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4207-B7C0-471F-AD4E-CC9D1AF72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D98A4-F8D6-47F6-9FA2-294F1E58559A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F4207-B7C0-471F-AD4E-CC9D1AF72A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D98A4-F8D6-47F6-9FA2-294F1E58559A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8F4207-B7C0-471F-AD4E-CC9D1AF72AD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BD98A4-F8D6-47F6-9FA2-294F1E58559A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8F4207-B7C0-471F-AD4E-CC9D1AF72AD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36903" cy="439248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развитию речи в средней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 рассказа Я. Тайца «Поезд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68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704088"/>
            <a:ext cx="3250704" cy="5173184"/>
          </a:xfrm>
        </p:spPr>
        <p:txBody>
          <a:bodyPr>
            <a:noAutofit/>
          </a:bodyPr>
          <a:lstStyle/>
          <a:p>
            <a:r>
              <a:rPr lang="ru-RU" sz="2000" dirty="0"/>
              <a:t>Везде снег. У Маши санки. У Миши санки. У Толи санки. У Гали санки. Один папа без санок. Он взял Галины санки, прицепил к Толиным, Толины к  Мишиным, Мишины к Машиным. Получился поезд. Миша кричит: ту-ту! – он машинист. Маша кричит: - Ваши билеты! Она кондуктор. А папа тянет за веревочку и приговаривает: </a:t>
            </a:r>
            <a:r>
              <a:rPr lang="ru-RU" sz="2000" dirty="0" err="1"/>
              <a:t>чух</a:t>
            </a:r>
            <a:r>
              <a:rPr lang="ru-RU" sz="2000" dirty="0"/>
              <a:t> – </a:t>
            </a:r>
            <a:r>
              <a:rPr lang="ru-RU" sz="2000" dirty="0" err="1"/>
              <a:t>чух</a:t>
            </a:r>
            <a:r>
              <a:rPr lang="ru-RU" sz="2000" dirty="0"/>
              <a:t>…..    </a:t>
            </a:r>
            <a:r>
              <a:rPr lang="ru-RU" sz="2000" dirty="0" err="1"/>
              <a:t>чух</a:t>
            </a:r>
            <a:r>
              <a:rPr lang="ru-RU" sz="2000" dirty="0"/>
              <a:t> – </a:t>
            </a:r>
            <a:r>
              <a:rPr lang="ru-RU" sz="2000" dirty="0" err="1"/>
              <a:t>чух</a:t>
            </a:r>
            <a:r>
              <a:rPr lang="ru-RU" sz="2000" dirty="0"/>
              <a:t>……   Значит он паровоз.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0"/>
            <a:ext cx="5027119" cy="6858000"/>
          </a:xfrm>
        </p:spPr>
      </p:pic>
    </p:spTree>
    <p:extLst>
      <p:ext uri="{BB962C8B-B14F-4D97-AF65-F5344CB8AC3E}">
        <p14:creationId xmlns:p14="http://schemas.microsoft.com/office/powerpoint/2010/main" val="44637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 «Поезд»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в вагончиках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сидим (дети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сидят на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стульях, руки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коленях)</a:t>
            </a:r>
          </a:p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сидим, мы сидим,</a:t>
            </a:r>
          </a:p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окошечки глядим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(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повороты головы вправо, влево)</a:t>
            </a:r>
          </a:p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Весело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глядим.</a:t>
            </a:r>
          </a:p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Едет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едет паровоз (притопывают), </a:t>
            </a:r>
          </a:p>
          <a:p>
            <a:pPr marL="0" indent="0">
              <a:buNone/>
            </a:pPr>
            <a:r>
              <a:rPr lang="ru-RU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Чух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чух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чух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чух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чух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чух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Ребятишек он повёз,</a:t>
            </a:r>
          </a:p>
          <a:p>
            <a:pPr marL="0" indent="0">
              <a:buNone/>
            </a:pPr>
            <a:r>
              <a:rPr lang="ru-RU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Чух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чух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чух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чух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чух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чух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(делаем круговые движения согнутыми в локтях руками, пальцы сжаты в кулак)</a:t>
            </a:r>
          </a:p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колёсики стучат - так – так – так, так – так – так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 (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хлопают ладонями по коленям)</a:t>
            </a:r>
          </a:p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Будто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нами говоря, так – так – так, так – так – так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 (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стучат кулаками по коленям)</a:t>
            </a:r>
          </a:p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подаём гудок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(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и опускают правую руку, сжав пальцы в кулак)</a:t>
            </a:r>
          </a:p>
          <a:p>
            <a:pPr marL="0" indent="0">
              <a:buNone/>
            </a:pPr>
            <a:r>
              <a:rPr lang="ru-RU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Подъезжает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паровоз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(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поднимают и опускают левую руку, сжав пальцы в кулак)</a:t>
            </a:r>
          </a:p>
          <a:p>
            <a:pPr marL="0" indent="0">
              <a:buNone/>
            </a:pPr>
            <a:r>
              <a:rPr lang="ru-RU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Ребятишек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привёз!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457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0"/>
            <a:ext cx="5189987" cy="6858000"/>
          </a:xfrm>
        </p:spPr>
      </p:pic>
    </p:spTree>
    <p:extLst>
      <p:ext uri="{BB962C8B-B14F-4D97-AF65-F5344CB8AC3E}">
        <p14:creationId xmlns:p14="http://schemas.microsoft.com/office/powerpoint/2010/main" val="217692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звук «с»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1602201" cy="18914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261" y="2366218"/>
            <a:ext cx="1790042" cy="1774637"/>
          </a:xfrm>
        </p:spPr>
      </p:pic>
      <p:pic>
        <p:nvPicPr>
          <p:cNvPr id="4098" name="Picture 2" descr="C:\Users\дом\Downloads\408202_618x3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338508"/>
            <a:ext cx="2307497" cy="1306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дом\Downloads\JS1990_Classiqu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872" y="1647533"/>
            <a:ext cx="1584176" cy="188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дом\Downloads\unname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00095"/>
            <a:ext cx="24384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дом\Downloads\unnamed (1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594" y="1404983"/>
            <a:ext cx="2326035" cy="192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дом\Downloads\snegovik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659806"/>
            <a:ext cx="1964085" cy="263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дом\Downloads\images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146" y="4873466"/>
            <a:ext cx="2260448" cy="1421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дом\Downloads\large_1505-0605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441" y="3441471"/>
            <a:ext cx="1897037" cy="189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43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24136"/>
          </a:xfrm>
        </p:spPr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5" y="1412776"/>
            <a:ext cx="9145015" cy="5445224"/>
          </a:xfrm>
        </p:spPr>
      </p:pic>
    </p:spTree>
    <p:extLst>
      <p:ext uri="{BB962C8B-B14F-4D97-AF65-F5344CB8AC3E}">
        <p14:creationId xmlns:p14="http://schemas.microsoft.com/office/powerpoint/2010/main" val="248877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980728"/>
            <a:ext cx="7622232" cy="4032448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Цель: </a:t>
            </a:r>
            <a:r>
              <a:rPr lang="ru-RU" i="1" dirty="0" smtClean="0"/>
              <a:t>н</a:t>
            </a:r>
            <a:r>
              <a:rPr lang="ru-RU" i="1" dirty="0" smtClean="0"/>
              <a:t>аучиться </a:t>
            </a:r>
            <a:r>
              <a:rPr lang="ru-RU" i="1" dirty="0"/>
              <a:t>пересказывать </a:t>
            </a:r>
            <a:r>
              <a:rPr lang="ru-RU" i="1" dirty="0" smtClean="0"/>
              <a:t>небольшой, </a:t>
            </a:r>
            <a:r>
              <a:rPr lang="ru-RU" i="1"/>
              <a:t>впервые </a:t>
            </a:r>
            <a:r>
              <a:rPr lang="ru-RU" i="1" smtClean="0"/>
              <a:t>прочитанный рассказ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45303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140968"/>
            <a:ext cx="7694240" cy="3384376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 (стоя в кругу, на ковре):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четыре, пять –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мы сейчас опять: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Смотреть, слушать, размышлять,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друг другу не мешать.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Внятно, чётко говорить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вертеться, не шалить.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16632"/>
            <a:ext cx="5800302" cy="3456384"/>
          </a:xfrm>
        </p:spPr>
      </p:pic>
    </p:spTree>
    <p:extLst>
      <p:ext uri="{BB962C8B-B14F-4D97-AF65-F5344CB8AC3E}">
        <p14:creationId xmlns:p14="http://schemas.microsoft.com/office/powerpoint/2010/main" val="294658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453104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Загадка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Он </a:t>
            </a:r>
            <a:r>
              <a:rPr lang="ru-RU" dirty="0"/>
              <a:t>по рельсам быстро мчал </a:t>
            </a:r>
            <a:br>
              <a:rPr lang="ru-RU" dirty="0"/>
            </a:br>
            <a:r>
              <a:rPr lang="ru-RU" dirty="0"/>
              <a:t>Шпалы все пересчитал… (Поезд)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84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Поезд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8189568" cy="5127848"/>
          </a:xfrm>
        </p:spPr>
      </p:pic>
    </p:spTree>
    <p:extLst>
      <p:ext uri="{BB962C8B-B14F-4D97-AF65-F5344CB8AC3E}">
        <p14:creationId xmlns:p14="http://schemas.microsoft.com/office/powerpoint/2010/main" val="171199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64904"/>
            <a:ext cx="8492649" cy="3477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843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86" y="2060848"/>
            <a:ext cx="8221079" cy="278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830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31593"/>
            <a:ext cx="8305610" cy="4657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516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8496944" cy="6148760"/>
          </a:xfrm>
        </p:spPr>
      </p:pic>
    </p:spTree>
    <p:extLst>
      <p:ext uri="{BB962C8B-B14F-4D97-AF65-F5344CB8AC3E}">
        <p14:creationId xmlns:p14="http://schemas.microsoft.com/office/powerpoint/2010/main" val="163267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</TotalTime>
  <Words>313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Конспект занятия по развитию речи в средней группе Пересказ рассказа Я. Тайца «Поезд»</vt:lpstr>
      <vt:lpstr>Цель: научиться пересказывать небольшой, впервые прочитанный рассказ.</vt:lpstr>
      <vt:lpstr>Организационный момент (стоя в кругу, на ковре): Раз, два, три, четыре, пять – Будем мы сейчас опять: Смотреть, слушать, размышлять, Но друг другу не мешать. Внятно, чётко говорить Не вертеться, не шалить. </vt:lpstr>
      <vt:lpstr>Загадка  Он по рельсам быстро мчал  Шпалы все пересчитал… (Поезд)  </vt:lpstr>
      <vt:lpstr>Поезд </vt:lpstr>
      <vt:lpstr>Артикуляционная гимнастика</vt:lpstr>
      <vt:lpstr>Презентация PowerPoint</vt:lpstr>
      <vt:lpstr>Презентация PowerPoint</vt:lpstr>
      <vt:lpstr>Презентация PowerPoint</vt:lpstr>
      <vt:lpstr>Везде снег. У Маши санки. У Миши санки. У Толи санки. У Гали санки. Один папа без санок. Он взял Галины санки, прицепил к Толиным, Толины к  Мишиным, Мишины к Машиным. Получился поезд. Миша кричит: ту-ту! – он машинист. Маша кричит: - Ваши билеты! Она кондуктор. А папа тянет за веревочку и приговаривает: чух – чух…..    чух – чух……   Значит он паровоз.</vt:lpstr>
      <vt:lpstr>Физкультминутка «Поезд»</vt:lpstr>
      <vt:lpstr>Презентация PowerPoint</vt:lpstr>
      <vt:lpstr>Дидактическая игра  «Найди звук «с»</vt:lpstr>
      <vt:lpstr>Спасибо за внимание!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по развитию речи в средней группе Пересказ рассказа Я. Тайца «Поезд»</dc:title>
  <dc:creator>RePack by Diakov</dc:creator>
  <cp:lastModifiedBy>RePack by Diakov</cp:lastModifiedBy>
  <cp:revision>6</cp:revision>
  <dcterms:created xsi:type="dcterms:W3CDTF">2020-04-11T10:42:11Z</dcterms:created>
  <dcterms:modified xsi:type="dcterms:W3CDTF">2020-04-11T15:32:53Z</dcterms:modified>
</cp:coreProperties>
</file>