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58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4366D-1E6A-4D27-BFF2-71D68F853DE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9E363-6019-4672-A27B-FB35462C3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57;-&#1085;&#1086;&#1091;&#1090;&#1073;&#1091;&#1082;-5\Downloads\VID-20200412-WA0044.mp4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57;-&#1085;&#1086;&#1091;&#1090;&#1073;&#1091;&#1082;-5\Downloads\VID-20200412-WA0041.mp4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dou41s.ucoz.ru/konsultacii/Shtaniko/23/risunok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572140"/>
            <a:ext cx="5414978" cy="61437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Средняя группа №8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-28577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Поделка для папы на 23 февраля</a:t>
            </a:r>
            <a:endParaRPr lang="ru-RU" sz="4000" dirty="0"/>
          </a:p>
        </p:txBody>
      </p:sp>
      <p:pic>
        <p:nvPicPr>
          <p:cNvPr id="5" name="Содержимое 4" descr="IMG-20200412-WA003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42976" y="714356"/>
            <a:ext cx="6981214" cy="49850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67917"/>
            <a:ext cx="9144000" cy="7125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1417638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Развлечение для детей и родителей к 23 февраля в средней группе « Мой папа самый, самый...»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/>
              <a:t>Цель: Создать радостную атмосферу праздника;</a:t>
            </a:r>
            <a:endParaRPr lang="ru-RU" sz="2800" dirty="0"/>
          </a:p>
          <a:p>
            <a:r>
              <a:rPr lang="ru-RU" sz="2800" b="1" dirty="0"/>
              <a:t>Задачи: - Расширять представление детей о государственном празднике;</a:t>
            </a:r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b="1" dirty="0"/>
              <a:t>-Воспитывать чувство товарищества, патриотизма;</a:t>
            </a:r>
            <a:endParaRPr lang="ru-RU" sz="2800" dirty="0"/>
          </a:p>
          <a:p>
            <a:r>
              <a:rPr lang="ru-RU" sz="2800" dirty="0"/>
              <a:t> </a:t>
            </a:r>
            <a:r>
              <a:rPr lang="ru-RU" sz="2800" dirty="0" smtClean="0"/>
              <a:t> </a:t>
            </a:r>
            <a:r>
              <a:rPr lang="ru-RU" sz="2800" b="1" dirty="0"/>
              <a:t>-Развивать силу, ловкость, целеустремленность.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816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3571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-285776"/>
            <a:ext cx="7572428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Выставка детских работ к празднику</a:t>
            </a:r>
            <a:endParaRPr lang="ru-RU" dirty="0"/>
          </a:p>
        </p:txBody>
      </p:sp>
      <p:pic>
        <p:nvPicPr>
          <p:cNvPr id="9" name="Рисунок 8" descr="IMG-20200218-WA000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2000240"/>
            <a:ext cx="2857520" cy="3143272"/>
          </a:xfrm>
          <a:prstGeom prst="rect">
            <a:avLst/>
          </a:prstGeom>
        </p:spPr>
      </p:pic>
      <p:pic>
        <p:nvPicPr>
          <p:cNvPr id="11" name="Рисунок 10" descr="IMG-20200218-WA000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29224" y="2357430"/>
            <a:ext cx="3714776" cy="2786082"/>
          </a:xfrm>
          <a:prstGeom prst="rect">
            <a:avLst/>
          </a:prstGeom>
        </p:spPr>
      </p:pic>
      <p:pic>
        <p:nvPicPr>
          <p:cNvPr id="8" name="Содержимое 7" descr="IMG-20200218-WA0006.jpg"/>
          <p:cNvPicPr>
            <a:picLocks noGrp="1" noChangeAspect="1"/>
          </p:cNvPicPr>
          <p:nvPr>
            <p:ph idx="1"/>
          </p:nvPr>
        </p:nvPicPr>
        <p:blipFill>
          <a:blip r:embed="rId6" cstate="screen"/>
          <a:stretch>
            <a:fillRect/>
          </a:stretch>
        </p:blipFill>
        <p:spPr>
          <a:xfrm>
            <a:off x="2714612" y="1142984"/>
            <a:ext cx="3000396" cy="4000528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детских работ к празднику</a:t>
            </a:r>
            <a:endParaRPr lang="ru-RU" dirty="0"/>
          </a:p>
        </p:txBody>
      </p:sp>
      <p:pic>
        <p:nvPicPr>
          <p:cNvPr id="6" name="Содержимое 5" descr="20200124_16330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7" name="Содержимое 6" descr="20200225_090603_resized_20200412_014609973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0"/>
            <a:ext cx="7929618" cy="85723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Стенгазета «Мой папа самый , </a:t>
            </a:r>
            <a:r>
              <a:rPr lang="ru-RU" sz="4000" dirty="0" err="1" smtClean="0"/>
              <a:t>самый</a:t>
            </a:r>
            <a:r>
              <a:rPr lang="ru-RU" sz="4000" dirty="0" smtClean="0"/>
              <a:t>…»</a:t>
            </a:r>
            <a:endParaRPr lang="ru-RU" sz="4000" dirty="0"/>
          </a:p>
        </p:txBody>
      </p:sp>
      <p:pic>
        <p:nvPicPr>
          <p:cNvPr id="5" name="Содержимое 4" descr="IMG-20200222-WA000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57224" y="1000108"/>
            <a:ext cx="7786742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8160" y="-457200"/>
            <a:ext cx="9182160" cy="73152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-285776"/>
            <a:ext cx="7715304" cy="857256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Развлечение «Мой папа самый, самый…»</a:t>
            </a:r>
            <a:endParaRPr lang="ru-RU" sz="3600" dirty="0"/>
          </a:p>
        </p:txBody>
      </p:sp>
      <p:pic>
        <p:nvPicPr>
          <p:cNvPr id="6" name="Содержимое 5" descr="IMG-20200412-WA0017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428596" y="714357"/>
            <a:ext cx="8446212" cy="5251060"/>
          </a:xfrm>
        </p:spPr>
      </p:pic>
      <p:sp>
        <p:nvSpPr>
          <p:cNvPr id="3" name="Прямоугольник 2"/>
          <p:cNvSpPr/>
          <p:nvPr/>
        </p:nvSpPr>
        <p:spPr>
          <a:xfrm>
            <a:off x="4572000" y="7143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Ведущая. Это кто там марширует?</a:t>
            </a:r>
            <a:br>
              <a:rPr lang="ru-RU" b="1" dirty="0"/>
            </a:br>
            <a:r>
              <a:rPr lang="ru-RU" b="1" dirty="0"/>
              <a:t>Громко песенку поёт?</a:t>
            </a:r>
            <a:br>
              <a:rPr lang="ru-RU" b="1" dirty="0"/>
            </a:br>
            <a:r>
              <a:rPr lang="ru-RU" b="1" dirty="0"/>
              <a:t>Это вышел к нам на праздник</a:t>
            </a:r>
            <a:br>
              <a:rPr lang="ru-RU" b="1" dirty="0"/>
            </a:br>
            <a:r>
              <a:rPr lang="ru-RU" b="1" dirty="0"/>
              <a:t>Средней группы целый взвод.</a:t>
            </a:r>
            <a:br>
              <a:rPr lang="ru-RU" b="1" dirty="0"/>
            </a:br>
            <a:r>
              <a:rPr lang="ru-RU" b="1" dirty="0"/>
              <a:t>(Дети входят в зал под звуки марша)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Конкурс «Поводырь»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VID-20200412-WA004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500034" y="1000108"/>
            <a:ext cx="8252145" cy="4538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8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816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-214338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Конкурс «Граница»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6" descr="VID-20200221-WA0012_Moment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42910" y="500042"/>
            <a:ext cx="3500463" cy="5454657"/>
          </a:xfrm>
        </p:spPr>
      </p:pic>
      <p:pic>
        <p:nvPicPr>
          <p:cNvPr id="8" name="Рисунок 7" descr="IMG-20200412-WA003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214290"/>
            <a:ext cx="4071966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751182/f212ce7b-a20e-42cf-bd7d-1f95e5d78c8a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457200"/>
            <a:ext cx="918216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Конкурс «Переправа"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VID-20200412-WA004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642910" y="928670"/>
            <a:ext cx="8122258" cy="4467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25860</TotalTime>
  <Words>75</Words>
  <Application>Microsoft Office PowerPoint</Application>
  <PresentationFormat>Экран (4:3)</PresentationFormat>
  <Paragraphs>15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Развлечение для детей и родителей к 23 февраля в средней группе « Мой папа самый, самый...» </vt:lpstr>
      <vt:lpstr>Выставка детских работ к празднику</vt:lpstr>
      <vt:lpstr>Выставка детских работ к празднику</vt:lpstr>
      <vt:lpstr>Стенгазета «Мой папа самый , самый…»</vt:lpstr>
      <vt:lpstr>Развлечение «Мой папа самый, самый…»</vt:lpstr>
      <vt:lpstr>Конкурс «Поводырь» </vt:lpstr>
      <vt:lpstr>Конкурс «Граница» </vt:lpstr>
      <vt:lpstr>Конкурс «Переправа" </vt:lpstr>
      <vt:lpstr>Поделка для папы на 23 февраля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ДС-ноутбук-5</dc:creator>
  <cp:lastModifiedBy>ДС-ноутбук-5</cp:lastModifiedBy>
  <cp:revision>214</cp:revision>
  <dcterms:created xsi:type="dcterms:W3CDTF">2020-03-25T12:38:01Z</dcterms:created>
  <dcterms:modified xsi:type="dcterms:W3CDTF">2020-04-12T12:11:41Z</dcterms:modified>
</cp:coreProperties>
</file>