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01000" cy="18319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Рекомендации родителям по организации дистанционного обучения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школьников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2192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Педагог-психолог МОБУ СОШ №66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Симон</a:t>
            </a:r>
            <a:r>
              <a:rPr lang="ru-RU" b="1" dirty="0" smtClean="0">
                <a:solidFill>
                  <a:srgbClr val="FF0000"/>
                </a:solidFill>
              </a:rPr>
              <a:t> Ю.О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БУДЬТЕ ЗДОРОВЫ И БЕРЕГИТЕ СЕБЯ И СВОИХ БЛИЗКИХ!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Эмоциональное состояние ребенка напрямую зависит от состояния взрослого (родителей, близких). Опыт родителей из других стран показывает, что потребуется некоторое время на адаптацию к режиму самоизоляции, и это нормальный процесс.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3704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В первую очередь следует сохранить и поддерживать для себя и ребенка привычный распорядок и ритм дня (время сна и бодрствования, время начала уроков, их продолжительность, «переменки» и пр.). Резкие изменения режима дня могут вызвать существенные перестройки адаптивных возможностей ребенка и привести к излишнему напряжению и стрессу.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Ведите себя спокойно, сдержанно, не избегайте отвечать на вопросы детей о вирусе и т. д., но и не погружайтесь в длительные обсуждения ситуации пандемии и ее рисков. Не смакуйте подробности «ужасов» из интернет сетей!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0844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Постарайтесь разобраться в рекомендациях, которые Вы получаете от школы по организации дистанционного обучения детей. Ориентируйтесь только на официальную информацию, которую Вы получаете от классного руководителя и администрации школы. Школе также нужно время на то, чтобы организовать этот процесс. В настоящее время существует целый ряд ресурсов, помогающих и родителям, и педагогам в дистанционном обучении (</a:t>
            </a:r>
            <a:r>
              <a:rPr lang="ru-RU" dirty="0" err="1" smtClean="0"/>
              <a:t>учи.ру</a:t>
            </a:r>
            <a:r>
              <a:rPr lang="ru-RU" dirty="0" smtClean="0"/>
              <a:t> (</a:t>
            </a:r>
            <a:r>
              <a:rPr lang="ru-RU" dirty="0" err="1" smtClean="0"/>
              <a:t>uchi.ru</a:t>
            </a:r>
            <a:r>
              <a:rPr lang="ru-RU" dirty="0" smtClean="0"/>
              <a:t>), </a:t>
            </a:r>
            <a:r>
              <a:rPr lang="ru-RU" dirty="0" err="1" smtClean="0"/>
              <a:t>Умназия</a:t>
            </a:r>
            <a:r>
              <a:rPr lang="ru-RU" dirty="0" smtClean="0"/>
              <a:t> (</a:t>
            </a:r>
            <a:r>
              <a:rPr lang="ru-RU" dirty="0" err="1" smtClean="0"/>
              <a:t>umnazia.ru</a:t>
            </a:r>
            <a:r>
              <a:rPr lang="ru-RU" dirty="0" smtClean="0"/>
              <a:t>) и др.). Многие родители уже используют эти платформы, поскольку они содержательно связаны с образовательными программами.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Родители и близкие школьников могут повысить привлекательность дистанционных уроков, если попробуют «освоить» некоторые из них вместе с ребенком. Например, можно задать ребенку вопросы, поучаствовать в дискуссии и тогда урок превратится в увлекательную, познавательную игру-занятие. Для ребенка — это возможность повысить мотивацию, а для родителей — лучше узнать и понять своих детей.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Родители и близкие школьников могут повысить привлекательность дистанционных уроков, если попробуют «освоить» некоторые из них вместе с ребенком. Например, можно задать ребенку вопросы, поучаствовать в дискуссии и тогда урок превратится в увлекательную, познавательную игру-занятие. Для ребенка — это возможность повысить мотивацию, а для родителей — лучше узнать и понять своих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Надо предусмотреть периоды самостоятельной активности ребенка (не надо его все время развлекать и занимать) и совместные со взрослым дела, которые давно откладывались. Главная идея состоит в том, что пребывание дома — не «наказание», а ресурс для освоения новых навыков, получения знаний, для новых интересных дел.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Находясь дома, ребенок может продолжать общаться с классом, друзьями (звонки, ВК, групповые чаты). Родители могут подсказать идеи проведения виртуальных конкурсов (например, позитивных </a:t>
            </a:r>
            <a:r>
              <a:rPr lang="ru-RU" dirty="0" err="1" smtClean="0"/>
              <a:t>мемов</a:t>
            </a:r>
            <a:r>
              <a:rPr lang="ru-RU" dirty="0" smtClean="0"/>
              <a:t> и пр.) и иных позитивных активностей. Можно предложить подросткам начать вести собственные </a:t>
            </a:r>
            <a:r>
              <a:rPr lang="ru-RU" dirty="0" err="1" smtClean="0"/>
              <a:t>видеоблоги</a:t>
            </a:r>
            <a:r>
              <a:rPr lang="ru-RU" dirty="0" smtClean="0"/>
              <a:t> на интересующую тему (спорт, музыка, кино, кулинария).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476</Words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Рекомендации родителям по организации дистанционного обучения школьников</vt:lpstr>
      <vt:lpstr>Эмоциональное состояние ребенка напрямую зависит от состояния взрослого (родителей, близких). Опыт родителей из других стран показывает, что потребуется некоторое время на адаптацию к режиму самоизоляции, и это нормальный процесс.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родителям по организации дистанционного обучения школьников</dc:title>
  <dc:creator>KORONA SOCHI</dc:creator>
  <cp:lastModifiedBy>koron</cp:lastModifiedBy>
  <cp:revision>2</cp:revision>
  <dcterms:created xsi:type="dcterms:W3CDTF">2020-04-12T09:55:34Z</dcterms:created>
  <dcterms:modified xsi:type="dcterms:W3CDTF">2020-04-12T10:08:00Z</dcterms:modified>
</cp:coreProperties>
</file>