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6" r:id="rId2"/>
    <p:sldId id="258" r:id="rId3"/>
    <p:sldId id="291" r:id="rId4"/>
    <p:sldId id="257" r:id="rId5"/>
    <p:sldId id="261" r:id="rId6"/>
    <p:sldId id="262" r:id="rId7"/>
    <p:sldId id="272" r:id="rId8"/>
    <p:sldId id="271" r:id="rId9"/>
    <p:sldId id="270" r:id="rId10"/>
    <p:sldId id="269" r:id="rId11"/>
    <p:sldId id="276" r:id="rId12"/>
    <p:sldId id="278" r:id="rId13"/>
    <p:sldId id="284" r:id="rId14"/>
    <p:sldId id="289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984" autoAdjust="0"/>
  </p:normalViewPr>
  <p:slideViewPr>
    <p:cSldViewPr>
      <p:cViewPr>
        <p:scale>
          <a:sx n="73" d="100"/>
          <a:sy n="73" d="100"/>
        </p:scale>
        <p:origin x="-9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  <p:sndAc>
      <p:stSnd>
        <p:snd r:embed="rId1" name="drumroll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8C02B-EF53-4D37-8F7A-9560DC24BE9A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05C9C-D163-4746-8BCC-CC6A1C69F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ll dir="d"/>
    <p:sndAc>
      <p:stSnd>
        <p:snd r:embed="rId13" name="drumroll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4437112"/>
            <a:ext cx="4283968" cy="180020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dirty="0" smtClean="0">
                <a:ln w="50800"/>
                <a:solidFill>
                  <a:srgbClr val="002060"/>
                </a:solidFill>
              </a:rPr>
              <a:t>Рекорды отечественной космонавтики</a:t>
            </a:r>
            <a:endParaRPr lang="ru-RU" b="1" i="1" dirty="0">
              <a:ln w="50800"/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Первый космонавт, совершивший два полёта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Владимир Комаров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>
            <a:normAutofit/>
          </a:bodyPr>
          <a:lstStyle/>
          <a:p>
            <a:pPr indent="17463"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Первым советским космонавтом, совершившим два космических полета, стал Владимир Комаров. Первый раз он полетел в космос12 октября 1964 года вместе с Константином Феоктистовым и Борисом Егоровым. Второй полет – 23 апреля 1967 года – закончился трагедией. Во время спуска на Землю не вышел основной парашют спускаемого аппарата. На большой скорости космический корабль врезался в землю. Владимир Комаров погиб.</a:t>
            </a:r>
            <a:endParaRPr lang="ru-RU" sz="1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F:\к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72816"/>
            <a:ext cx="309634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Первый переход космонавтов с одного корабля на другой через открытый космос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Алексей </a:t>
            </a:r>
            <a:r>
              <a:rPr lang="ru-RU" sz="3200" b="1" dirty="0" err="1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Елесеев</a:t>
            </a: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и Евгений </a:t>
            </a:r>
            <a:r>
              <a:rPr lang="ru-RU" sz="3200" b="1" dirty="0" err="1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Хрунов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4008" y="1844824"/>
            <a:ext cx="4038600" cy="4525963"/>
          </a:xfrm>
        </p:spPr>
        <p:txBody>
          <a:bodyPr>
            <a:normAutofit fontScale="85000" lnSpcReduction="10000"/>
          </a:bodyPr>
          <a:lstStyle/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 января 1969 года состоялся первый переход двух космонавтов – Алексея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Елесеева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Евгения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Хрунова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через открытый космос из одного корабля в другой: из «Союза 4» в «Союз 5» и наоборот. Впервые космонавты стартовали на одном корабле, а приземлились на другом.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F:\к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899592" y="1988840"/>
            <a:ext cx="3600400" cy="381642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Светлана Савицкая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 августа 1982 года первый раз в экипаж корабля «Союз Т – 7» входит женщина-космонавт.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 июля1984 года на корабле «Союз Т - 12» первая женщина-космонавт совершает второй космических полёт.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 июля 1984 года первый выход в открытый космос женщины-космонавта.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к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933901" y="1600200"/>
            <a:ext cx="308519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Анатолий </a:t>
            </a: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Соловьёв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</p:spPr>
        <p:txBody>
          <a:bodyPr>
            <a:normAutofit/>
          </a:bodyPr>
          <a:lstStyle/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Рекордсмен по количеству выходов в открытый космос (16) и суммарной продолжительности работы в открытом космосе (82 часа 21 минута).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соловьё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24676" y="1844824"/>
            <a:ext cx="3503470" cy="428133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Геннадий Падалка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643050"/>
            <a:ext cx="4038600" cy="4483113"/>
          </a:xfrm>
        </p:spPr>
        <p:txBody>
          <a:bodyPr>
            <a:normAutofit fontScale="85000" lnSpcReduction="20000"/>
          </a:bodyPr>
          <a:lstStyle/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Мировой рекорд по суммарной продолжительности пребывания человека на орбите принадлежит российскому космонавту Геннадию Падалке - 878 суток 11 часов 29 минут 36 секунд (за 5 полетов). Был зарегистрирован Международной авиационной федерацией (ФАИ, FAI) в сентябре 2015 года.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Падалка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56394" y="1600200"/>
            <a:ext cx="3840211" cy="4525963"/>
          </a:xfrm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F:\записка.jpg"/>
          <p:cNvPicPr>
            <a:picLocks noChangeAspect="1" noChangeArrowheads="1"/>
          </p:cNvPicPr>
          <p:nvPr/>
        </p:nvPicPr>
        <p:blipFill>
          <a:blip r:embed="rId3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762000" y="620688"/>
            <a:ext cx="7770440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hangingPunct="1">
              <a:defRPr/>
            </a:pP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Основоположник космонавтики</a:t>
            </a:r>
            <a:b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Константин Эдуардович </a:t>
            </a:r>
            <a:r>
              <a:rPr lang="ru-RU" sz="3600" b="1" dirty="0" err="1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Циалковский</a:t>
            </a: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(1857-1935)</a:t>
            </a:r>
            <a:r>
              <a:rPr lang="ru-RU" b="1" dirty="0" smtClean="0">
                <a:ln w="50800"/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1988840"/>
            <a:ext cx="4041775" cy="4184935"/>
          </a:xfrm>
        </p:spPr>
        <p:txBody>
          <a:bodyPr>
            <a:normAutofit fontScale="92500" lnSpcReduction="10000"/>
          </a:bodyPr>
          <a:lstStyle/>
          <a:p>
            <a:pPr indent="17463" algn="just"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Впервые обосновал возможность использования ракет для межпланетных сообщений, указал рациональные пути развития космонавтики и ракетостроения, нашел ряд важных инженерных решений конструкции ракет.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циалковски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899592" y="1916832"/>
            <a:ext cx="3032471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Сергей </a:t>
            </a: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Павлович Королев (1907-1966</a:t>
            </a: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)</a:t>
            </a:r>
            <a:b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«Адмирал Вселенной»</a:t>
            </a:r>
            <a:r>
              <a:rPr lang="ru-RU" sz="3600" b="1" dirty="0" smtClean="0">
                <a:ln w="50800"/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sz="3600" b="1" dirty="0" smtClean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>
          <a:xfrm>
            <a:off x="714348" y="1785926"/>
            <a:ext cx="3157537" cy="4530725"/>
          </a:xfrm>
        </p:spPr>
      </p:pic>
      <p:sp>
        <p:nvSpPr>
          <p:cNvPr id="348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1643050"/>
            <a:ext cx="4041775" cy="4530725"/>
          </a:xfrm>
        </p:spPr>
        <p:txBody>
          <a:bodyPr>
            <a:normAutofit lnSpcReduction="10000"/>
          </a:bodyPr>
          <a:lstStyle/>
          <a:p>
            <a:pPr indent="17463" algn="just" eaLnBrk="1" hangingPunct="1"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Его трудами и трудами его коллег была открыта космическая эра,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4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октября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195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7 года запущен первый в мире космический спутник. Под руководством Королева были созданы первые в мире космические корабли.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Первый космонавт планеты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Юрий Алексеевич Гагарин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F:\Материалы к проекту космос\видео\Zvezdnij_polet\gagarin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29497" y="1600200"/>
            <a:ext cx="3294005" cy="452596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indent="17463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12 апреля 1961 года советский космонавт      Ю. А. Гагарин на космическом корабле «Восток» стартовал с космодрома «Байконур» и впервые в мире совершил орбитальный облёт планеты Земля. Полёт в околоземном космическом пространстве продлился 108 минут.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Первый провёл в космосе более суток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Герман Титов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4008" y="1916832"/>
            <a:ext cx="4038600" cy="4525963"/>
          </a:xfrm>
        </p:spPr>
        <p:txBody>
          <a:bodyPr/>
          <a:lstStyle/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– 7 августа 1961 года Г. Титов совершил полёт на корабле «Восток 2» продолжительностью 25 часов, сделав 17 оборотов вокруг Земли, пролетев более 700 тысяч километров.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к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755576" y="1844824"/>
            <a:ext cx="3433963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89034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Первый групповой полёт двух кораблей совершили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err="1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Андриян</a:t>
            </a: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Николаев и Павел Попович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4008" y="2204864"/>
            <a:ext cx="4038600" cy="4340237"/>
          </a:xfrm>
        </p:spPr>
        <p:txBody>
          <a:bodyPr/>
          <a:lstStyle/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 августа 1962 года состоялся первый групповой полёт двух кораблей – «Востока 3» с А. Николаевым и «Востока 4» с </a:t>
            </a:r>
          </a:p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Поповичем.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F:\к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683568" y="2276872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Первая женщина космонавт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Валентина Терешкова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038600" cy="4525963"/>
          </a:xfrm>
        </p:spPr>
        <p:txBody>
          <a:bodyPr/>
          <a:lstStyle/>
          <a:p>
            <a:pPr indent="17463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 июня 1963 года на корабле «Восток 6» в космос полетела первая в мире женщина космонавт  В. Терешкова.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F:\к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899592" y="1700808"/>
            <a:ext cx="3168352" cy="439248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Первый полёт многоместного корабля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Владимир Комаров, Борис Егоров,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Константин Феоктистов 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16016" y="1916832"/>
            <a:ext cx="4042792" cy="4525963"/>
          </a:xfrm>
        </p:spPr>
        <p:txBody>
          <a:bodyPr>
            <a:normAutofit fontScale="92500" lnSpcReduction="10000"/>
          </a:bodyPr>
          <a:lstStyle/>
          <a:p>
            <a:pPr marL="182563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 октября 1964 года в космос отправился первый в мире многоместный космический корабль «Восход», на его борту находились Владимир Комаров, Константин Феоктистов, Борис Егоров. Впервые была применена система мягкой посадки.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 descr="F:\к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39552" y="2060848"/>
            <a:ext cx="4038600" cy="400154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Первым вышел в открытый космос</a:t>
            </a:r>
            <a:b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ln w="5080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Алексей Леонов</a:t>
            </a:r>
            <a:endParaRPr lang="ru-RU" sz="32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27984" y="1628800"/>
            <a:ext cx="4186238" cy="4554551"/>
          </a:xfrm>
        </p:spPr>
        <p:txBody>
          <a:bodyPr>
            <a:noAutofit/>
          </a:bodyPr>
          <a:lstStyle/>
          <a:p>
            <a:pPr marL="90488" indent="0">
              <a:lnSpc>
                <a:spcPct val="120000"/>
              </a:lnSpc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 марта 1965 года Алексей Леонов первым в мире вышел в открытый космос. В безвоздушном пространстве космонавт находился 12 минут 9 секунд. Во время эксперимента сложилась чрезвычайная ситуация: скафандр разбух, Леонов не мог войти в корабль. Вернуться на борт космонавту удалось только стравив из скафандра излишнее давление, при этом он залез в люк корабля не ногами, а головой, что запрещалось инструкцией.</a:t>
            </a:r>
            <a:endParaRPr lang="ru-RU" sz="1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127000">
            <a:solidFill>
              <a:srgbClr val="00B0F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 prstMaterial="dkEdge">
            <a:bevelT w="152400" h="146050"/>
            <a:bevelB w="95250" h="133350"/>
            <a:contourClr>
              <a:schemeClr val="accent5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F:\к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755576" y="1844824"/>
            <a:ext cx="3386929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582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Рекорды отечественной космонавтики</vt:lpstr>
      <vt:lpstr>Основоположник космонавтики Константин Эдуардович Циалковский (1857-1935) </vt:lpstr>
      <vt:lpstr>Сергей Павлович Королев (1907-1966)  «Адмирал Вселенной» </vt:lpstr>
      <vt:lpstr>Первый космонавт планеты Юрий Алексеевич Гагарин</vt:lpstr>
      <vt:lpstr>Первый провёл в космосе более суток Герман Титов</vt:lpstr>
      <vt:lpstr>Первый групповой полёт двух кораблей совершили Андриян Николаев и Павел Попович</vt:lpstr>
      <vt:lpstr>Первая женщина космонавт Валентина Терешкова</vt:lpstr>
      <vt:lpstr>Первый полёт многоместного корабля Владимир Комаров, Борис Егоров,  Константин Феоктистов </vt:lpstr>
      <vt:lpstr>Первым вышел в открытый космос Алексей Леонов</vt:lpstr>
      <vt:lpstr>Первый космонавт, совершивший два полёта Владимир Комаров</vt:lpstr>
      <vt:lpstr>Первый переход космонавтов с одного корабля на другой через открытый космос Алексей Елесеев и Евгений Хрунов</vt:lpstr>
      <vt:lpstr>Светлана Савицкая</vt:lpstr>
      <vt:lpstr>Анатолий Соловьёв</vt:lpstr>
      <vt:lpstr>Геннадий Падалка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DLic</dc:creator>
  <cp:lastModifiedBy>DLic</cp:lastModifiedBy>
  <cp:revision>59</cp:revision>
  <dcterms:created xsi:type="dcterms:W3CDTF">2014-04-03T03:28:06Z</dcterms:created>
  <dcterms:modified xsi:type="dcterms:W3CDTF">2020-04-12T10:09:17Z</dcterms:modified>
</cp:coreProperties>
</file>