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1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A23FBF-BF3D-458A-A623-01D9F624853B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CDE98C-2836-48B4-83CA-C3EF44CF95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A23FBF-BF3D-458A-A623-01D9F624853B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CDE98C-2836-48B4-83CA-C3EF44CF95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A23FBF-BF3D-458A-A623-01D9F624853B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CDE98C-2836-48B4-83CA-C3EF44CF95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A23FBF-BF3D-458A-A623-01D9F624853B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CDE98C-2836-48B4-83CA-C3EF44CF95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A23FBF-BF3D-458A-A623-01D9F624853B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CDE98C-2836-48B4-83CA-C3EF44CF95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A23FBF-BF3D-458A-A623-01D9F624853B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CDE98C-2836-48B4-83CA-C3EF44CF95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A23FBF-BF3D-458A-A623-01D9F624853B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CDE98C-2836-48B4-83CA-C3EF44CF95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A23FBF-BF3D-458A-A623-01D9F624853B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CDE98C-2836-48B4-83CA-C3EF44CF95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A23FBF-BF3D-458A-A623-01D9F624853B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CDE98C-2836-48B4-83CA-C3EF44CF95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A23FBF-BF3D-458A-A623-01D9F624853B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CDE98C-2836-48B4-83CA-C3EF44CF95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A23FBF-BF3D-458A-A623-01D9F624853B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CDE98C-2836-48B4-83CA-C3EF44CF956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3A23FBF-BF3D-458A-A623-01D9F624853B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3CDE98C-2836-48B4-83CA-C3EF44CF956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Русский язык </a:t>
            </a:r>
            <a:br>
              <a:rPr lang="ru-RU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 класс</a:t>
            </a:r>
            <a:endParaRPr lang="ru-RU" sz="4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Морфологический разбор имени существительного</a:t>
            </a:r>
            <a:endParaRPr lang="ru-RU" b="1" i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683568" y="621266"/>
            <a:ext cx="820891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charset="-52"/>
                <a:ea typeface="Calibri" pitchFamily="34" charset="0"/>
                <a:cs typeface="Times New Roman" pitchFamily="18" charset="0"/>
              </a:rPr>
              <a:t>Ч..</a:t>
            </a:r>
            <a:r>
              <a:rPr kumimoji="0" lang="ru-RU" sz="4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T Astra Serif" charset="-52"/>
                <a:ea typeface="Calibri" pitchFamily="34" charset="0"/>
                <a:cs typeface="Times New Roman" pitchFamily="18" charset="0"/>
              </a:rPr>
              <a:t>рные</a:t>
            </a: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charset="-52"/>
                <a:ea typeface="Calibri" pitchFamily="34" charset="0"/>
                <a:cs typeface="Times New Roman" pitchFamily="18" charset="0"/>
              </a:rPr>
              <a:t> проталины, </a:t>
            </a:r>
            <a:r>
              <a:rPr kumimoji="0" lang="ru-RU" sz="4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T Astra Serif" charset="-52"/>
                <a:ea typeface="Calibri" pitchFamily="34" charset="0"/>
                <a:cs typeface="Times New Roman" pitchFamily="18" charset="0"/>
              </a:rPr>
              <a:t>выр</a:t>
            </a: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charset="-52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4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T Astra Serif" charset="-52"/>
                <a:ea typeface="Calibri" pitchFamily="34" charset="0"/>
                <a:cs typeface="Times New Roman" pitchFamily="18" charset="0"/>
              </a:rPr>
              <a:t>щивать</a:t>
            </a: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charset="-52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T Astra Serif" charset="-52"/>
                <a:ea typeface="Calibri" pitchFamily="34" charset="0"/>
                <a:cs typeface="Times New Roman" pitchFamily="18" charset="0"/>
              </a:rPr>
              <a:t>птенц</a:t>
            </a: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charset="-52"/>
                <a:ea typeface="Calibri" pitchFamily="34" charset="0"/>
                <a:cs typeface="Times New Roman" pitchFamily="18" charset="0"/>
              </a:rPr>
              <a:t>…в, </a:t>
            </a:r>
            <a:r>
              <a:rPr kumimoji="0" lang="ru-RU" sz="4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T Astra Serif" charset="-52"/>
                <a:ea typeface="Calibri" pitchFamily="34" charset="0"/>
                <a:cs typeface="Times New Roman" pitchFamily="18" charset="0"/>
              </a:rPr>
              <a:t>ра</a:t>
            </a: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charset="-52"/>
                <a:ea typeface="Calibri" pitchFamily="34" charset="0"/>
                <a:cs typeface="Times New Roman" pitchFamily="18" charset="0"/>
              </a:rPr>
              <a:t>…пол…житься под крыш..</a:t>
            </a:r>
            <a:r>
              <a:rPr kumimoji="0" lang="ru-RU" sz="4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T Astra Serif" charset="-52"/>
                <a:ea typeface="Calibri" pitchFamily="34" charset="0"/>
                <a:cs typeface="Times New Roman" pitchFamily="18" charset="0"/>
              </a:rPr>
              <a:t>й</a:t>
            </a: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charset="-52"/>
                <a:ea typeface="Calibri" pitchFamily="34" charset="0"/>
                <a:cs typeface="Times New Roman" pitchFamily="18" charset="0"/>
              </a:rPr>
              <a:t>, в крыж…</a:t>
            </a:r>
            <a:r>
              <a:rPr kumimoji="0" lang="ru-RU" sz="4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T Astra Serif" charset="-52"/>
                <a:ea typeface="Calibri" pitchFamily="34" charset="0"/>
                <a:cs typeface="Times New Roman" pitchFamily="18" charset="0"/>
              </a:rPr>
              <a:t>внике</a:t>
            </a: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charset="-52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T Astra Serif" charset="-52"/>
                <a:ea typeface="Calibri" pitchFamily="34" charset="0"/>
                <a:cs typeface="Times New Roman" pitchFamily="18" charset="0"/>
              </a:rPr>
              <a:t>ш</a:t>
            </a: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charset="-52"/>
                <a:ea typeface="Calibri" pitchFamily="34" charset="0"/>
                <a:cs typeface="Times New Roman" pitchFamily="18" charset="0"/>
              </a:rPr>
              <a:t>..</a:t>
            </a:r>
            <a:r>
              <a:rPr kumimoji="0" lang="ru-RU" sz="4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T Astra Serif" charset="-52"/>
                <a:ea typeface="Calibri" pitchFamily="34" charset="0"/>
                <a:cs typeface="Times New Roman" pitchFamily="18" charset="0"/>
              </a:rPr>
              <a:t>рох</a:t>
            </a: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charset="-52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4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T Astra Serif" charset="-52"/>
                <a:ea typeface="Calibri" pitchFamily="34" charset="0"/>
                <a:cs typeface="Times New Roman" pitchFamily="18" charset="0"/>
              </a:rPr>
              <a:t>ра</a:t>
            </a: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charset="-52"/>
                <a:ea typeface="Calibri" pitchFamily="34" charset="0"/>
                <a:cs typeface="Times New Roman" pitchFamily="18" charset="0"/>
              </a:rPr>
              <a:t>…писание уроков, был на </a:t>
            </a:r>
            <a:r>
              <a:rPr kumimoji="0" lang="ru-RU" sz="4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T Astra Serif" charset="-52"/>
                <a:ea typeface="Calibri" pitchFamily="34" charset="0"/>
                <a:cs typeface="Times New Roman" pitchFamily="18" charset="0"/>
              </a:rPr>
              <a:t>репетиц</a:t>
            </a: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charset="-52"/>
                <a:ea typeface="Calibri" pitchFamily="34" charset="0"/>
                <a:cs typeface="Times New Roman" pitchFamily="18" charset="0"/>
              </a:rPr>
              <a:t>….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152128"/>
          </a:xfrm>
        </p:spPr>
        <p:txBody>
          <a:bodyPr>
            <a:noAutofit/>
          </a:bodyPr>
          <a:lstStyle/>
          <a:p>
            <a:r>
              <a:rPr lang="ru-RU" sz="3600" dirty="0" smtClean="0"/>
              <a:t>Порядок морфологического разбора: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C:\Users\User\Desktop\Учебник-по-русскому-языку-6-класс-ч1-Баранов-Морфологический-разбор-имени-существительного-страница-1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8447178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Образец письменного разбора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C:\Users\User\Desktop\img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8892480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39</TotalTime>
  <Words>40</Words>
  <Application>Microsoft Office PowerPoint</Application>
  <PresentationFormat>Экран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Аспект</vt:lpstr>
      <vt:lpstr>Русский язык  5 класс</vt:lpstr>
      <vt:lpstr>Слайд 2</vt:lpstr>
      <vt:lpstr>Порядок морфологического разбора:</vt:lpstr>
      <vt:lpstr>Образец письменного разбора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 5 класс</dc:title>
  <dc:creator>User</dc:creator>
  <cp:lastModifiedBy>User</cp:lastModifiedBy>
  <cp:revision>4</cp:revision>
  <dcterms:created xsi:type="dcterms:W3CDTF">2020-04-12T14:01:05Z</dcterms:created>
  <dcterms:modified xsi:type="dcterms:W3CDTF">2020-04-12T14:40:57Z</dcterms:modified>
</cp:coreProperties>
</file>