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57" r:id="rId4"/>
    <p:sldId id="258" r:id="rId5"/>
    <p:sldId id="260" r:id="rId6"/>
    <p:sldId id="262" r:id="rId7"/>
    <p:sldId id="263" r:id="rId8"/>
    <p:sldId id="266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6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8EB10A-8B58-4B63-A11E-FEEA1990668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8DE77C-42D6-4E3A-A41E-31BC50D32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7326" y="-123825"/>
            <a:ext cx="7315200" cy="698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71211" y="128788"/>
            <a:ext cx="303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Школа России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05949" y="5820968"/>
            <a:ext cx="390631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Monotype Corsiva" pitchFamily="66" charset="0"/>
              </a:rPr>
              <a:t>Тонькина М.В.</a:t>
            </a:r>
          </a:p>
          <a:p>
            <a:pPr algn="r"/>
            <a:r>
              <a:rPr lang="ru-RU" dirty="0" smtClean="0">
                <a:latin typeface="Monotype Corsiva" pitchFamily="66" charset="0"/>
              </a:rPr>
              <a:t>МБОУ «</a:t>
            </a:r>
            <a:r>
              <a:rPr lang="ru-RU" dirty="0" err="1" smtClean="0">
                <a:latin typeface="Monotype Corsiva" pitchFamily="66" charset="0"/>
              </a:rPr>
              <a:t>Дуденевская</a:t>
            </a:r>
            <a:r>
              <a:rPr lang="ru-RU" dirty="0" smtClean="0">
                <a:latin typeface="Monotype Corsiva" pitchFamily="66" charset="0"/>
              </a:rPr>
              <a:t> школа»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5375" y="1357475"/>
            <a:ext cx="84914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itchFamily="66" charset="0"/>
                <a:cs typeface="Times New Roman" panose="02020603050405020304" pitchFamily="18" charset="0"/>
              </a:rPr>
              <a:t>Рваная аппликация-мозаика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46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408" y="450761"/>
            <a:ext cx="8551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нам потребуется для работы?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3183" y="231820"/>
            <a:ext cx="11681138" cy="6297769"/>
          </a:xfrm>
          <a:prstGeom prst="roundRect">
            <a:avLst/>
          </a:prstGeom>
          <a:noFill/>
          <a:ln w="7620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bs3lx3b57.ulcraft.com/uploads/s/w/l/o/wloczgizktlj/img/full_2M5Uz5fI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205" y="2893796"/>
            <a:ext cx="3877811" cy="2693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rtchelny.ru/hudojnik/files/multifile/2353/124768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73" y="2995639"/>
            <a:ext cx="2986870" cy="29868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kancgross.ru/upload/iblock/963/963659169271323dd7e1b7776a41fc9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795" y="4399151"/>
            <a:ext cx="1739388" cy="17393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lipartmania.ru/uploads/gallery/main/429/scissorsr-4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154" y="2391708"/>
            <a:ext cx="2256102" cy="1207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614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5457" y="2278970"/>
            <a:ext cx="3413753" cy="2367083"/>
          </a:xfrm>
          <a:prstGeom prst="rect">
            <a:avLst/>
          </a:prstGeom>
        </p:spPr>
      </p:pic>
      <p:pic>
        <p:nvPicPr>
          <p:cNvPr id="2050" name="Picture 2" descr="https://om-saratov.ru/files/pages/21108/1424078640general_pages_16_February_2015_i21108_zakrylis_tri_saratovskix_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143" y="3822574"/>
            <a:ext cx="3527783" cy="2831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raduga-msk.ru/components/com_jshopping/files/img_products/full_bumaga-gofrirovannaya-prostaya-malinovaya-1249i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322" y="1666990"/>
            <a:ext cx="3498716" cy="23336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0-tub-ru.yandex.net/i?id=273006be7c459d02f3bbcabc94c98d6a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893" y="4035993"/>
            <a:ext cx="3011243" cy="2618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06064" y="212605"/>
            <a:ext cx="11681138" cy="6499815"/>
          </a:xfrm>
          <a:prstGeom prst="roundRect">
            <a:avLst/>
          </a:prstGeom>
          <a:noFill/>
          <a:ln w="7620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91675" y="291579"/>
            <a:ext cx="10264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  <a:cs typeface="Times New Roman" panose="02020603050405020304" pitchFamily="18" charset="0"/>
              </a:rPr>
              <a:t>Бумага окружает нас везде.</a:t>
            </a:r>
          </a:p>
        </p:txBody>
      </p:sp>
    </p:spTree>
    <p:extLst>
      <p:ext uri="{BB962C8B-B14F-4D97-AF65-F5344CB8AC3E}">
        <p14:creationId xmlns="" xmlns:p14="http://schemas.microsoft.com/office/powerpoint/2010/main" val="39393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3892" y="505595"/>
            <a:ext cx="115781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  <a:cs typeface="Times New Roman" panose="02020603050405020304" pitchFamily="18" charset="0"/>
              </a:rPr>
              <a:t>                  Картон – родственник бумаги. </a:t>
            </a:r>
          </a:p>
          <a:p>
            <a:r>
              <a:rPr lang="ru-RU" sz="4000" dirty="0" smtClean="0">
                <a:latin typeface="Monotype Corsiva" pitchFamily="66" charset="0"/>
                <a:cs typeface="Times New Roman" panose="02020603050405020304" pitchFamily="18" charset="0"/>
              </a:rPr>
              <a:t>Чем бумага и картон похожи? Чем отличаются?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artchelny.ru/hudojnik/files/multifile/2353/124768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376" y="2694192"/>
            <a:ext cx="2986870" cy="29868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bs3lx3b57.ulcraft.com/uploads/s/w/l/o/wloczgizktlj/img/full_2M5Uz5fI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616" y="2987992"/>
            <a:ext cx="3877811" cy="2693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06064" y="212605"/>
            <a:ext cx="11681138" cy="6499815"/>
          </a:xfrm>
          <a:prstGeom prst="roundRect">
            <a:avLst/>
          </a:prstGeom>
          <a:noFill/>
          <a:ln w="7620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66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65" y="897848"/>
            <a:ext cx="7658168" cy="570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06063" y="212605"/>
            <a:ext cx="11719773" cy="6499815"/>
          </a:xfrm>
          <a:prstGeom prst="roundRect">
            <a:avLst/>
          </a:prstGeom>
          <a:noFill/>
          <a:ln w="7620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61492" y="299536"/>
            <a:ext cx="11464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место для работы с картоном и бумагой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71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78" y="1579714"/>
            <a:ext cx="7713642" cy="461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06063" y="212605"/>
            <a:ext cx="11719773" cy="6499815"/>
          </a:xfrm>
          <a:prstGeom prst="roundRect">
            <a:avLst/>
          </a:prstGeom>
          <a:noFill/>
          <a:ln w="7620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68615" y="532164"/>
            <a:ext cx="11176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  <a:cs typeface="Times New Roman" panose="02020603050405020304" pitchFamily="18" charset="0"/>
              </a:rPr>
              <a:t>Что изображено на аппликациях? Как они сделаны?</a:t>
            </a:r>
          </a:p>
          <a:p>
            <a:r>
              <a:rPr lang="ru-RU" sz="3600" dirty="0" smtClean="0">
                <a:latin typeface="Monotype Corsiva" pitchFamily="66" charset="0"/>
                <a:cs typeface="Times New Roman" panose="02020603050405020304" pitchFamily="18" charset="0"/>
              </a:rPr>
              <a:t>Чем похожи? </a:t>
            </a:r>
            <a:endParaRPr lang="ru-RU" sz="3600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6578" y="6066089"/>
            <a:ext cx="7830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  <a:cs typeface="Times New Roman" panose="02020603050405020304" pitchFamily="18" charset="0"/>
              </a:rPr>
              <a:t>Это рваная аппликация-мозаика.</a:t>
            </a:r>
            <a:endParaRPr lang="ru-RU" sz="3600" b="1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813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06063" y="212605"/>
            <a:ext cx="11719773" cy="6499815"/>
          </a:xfrm>
          <a:prstGeom prst="roundRect">
            <a:avLst/>
          </a:prstGeom>
          <a:noFill/>
          <a:ln w="7620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14022" y="212605"/>
            <a:ext cx="9903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  <a:cs typeface="Times New Roman" panose="02020603050405020304" pitchFamily="18" charset="0"/>
              </a:rPr>
              <a:t>Мозаика – рисунок из отдельных мелких частей.</a:t>
            </a:r>
            <a:endParaRPr lang="ru-RU" sz="3600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blanki-ua.com.ua/pars_docs/refs/19/18080/18080_html_m746c42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680" y="1635406"/>
            <a:ext cx="5819106" cy="4364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4832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782256" cy="669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82256" y="-1"/>
            <a:ext cx="34097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Нарви мелкие кусочки бумаги.</a:t>
            </a:r>
          </a:p>
          <a:p>
            <a:pPr marL="514350" indent="-514350">
              <a:buAutoNum type="arabicPeriod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Наклей их сначала по краям рисунка, затем заполни середину.</a:t>
            </a:r>
          </a:p>
          <a:p>
            <a:pPr marL="514350" indent="-514350">
              <a:buAutoNum type="arabicPeriod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Высуши под прессом.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03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928057" cy="36721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581" y="1326266"/>
            <a:ext cx="4988689" cy="46918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341" y="3387145"/>
            <a:ext cx="3746659" cy="34708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855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</TotalTime>
  <Words>90</Words>
  <Application>Microsoft Office PowerPoint</Application>
  <PresentationFormat>Произвольный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Admin</cp:lastModifiedBy>
  <cp:revision>14</cp:revision>
  <dcterms:created xsi:type="dcterms:W3CDTF">2018-01-13T17:36:01Z</dcterms:created>
  <dcterms:modified xsi:type="dcterms:W3CDTF">2020-04-12T12:59:22Z</dcterms:modified>
</cp:coreProperties>
</file>