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8" r:id="rId3"/>
    <p:sldId id="279" r:id="rId4"/>
    <p:sldId id="280" r:id="rId5"/>
    <p:sldId id="281" r:id="rId6"/>
    <p:sldId id="257" r:id="rId7"/>
    <p:sldId id="259" r:id="rId8"/>
    <p:sldId id="261" r:id="rId9"/>
    <p:sldId id="263" r:id="rId10"/>
    <p:sldId id="267" r:id="rId11"/>
    <p:sldId id="268" r:id="rId12"/>
    <p:sldId id="265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6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9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Сказочный герой из салфеток на пластиковой бутылке.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(Снегурочка).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38" y="4572000"/>
            <a:ext cx="6400800" cy="175260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Пособие выполнено преподавателем ДХШ г. Десногорск Яковлевой Е.О.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2020г.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>
          <a:xfrm>
            <a:off x="142875" y="214313"/>
            <a:ext cx="3786188" cy="3736975"/>
          </a:xfrm>
        </p:spPr>
        <p:txBody>
          <a:bodyPr>
            <a:normAutofit/>
          </a:bodyPr>
          <a:lstStyle/>
          <a:p>
            <a:pPr>
              <a:buFont typeface="Wingdings 2" pitchFamily="18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Полоску нужно </a:t>
            </a:r>
          </a:p>
          <a:p>
            <a:pPr>
              <a:buFont typeface="Wingdings 2" pitchFamily="18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таком виде свернуть в трубочку </a:t>
            </a:r>
          </a:p>
          <a:p>
            <a:pPr>
              <a:buFont typeface="Wingdings 2" pitchFamily="18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закрепить клейкой лентой. </a:t>
            </a:r>
          </a:p>
        </p:txBody>
      </p:sp>
      <p:pic>
        <p:nvPicPr>
          <p:cNvPr id="12291" name="Picture 2" descr="C:\Users\Strider\Desktop\1ы\WIN_20200309_22_43_16_P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0" y="285750"/>
            <a:ext cx="4572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3" descr="C:\Users\Strider\Desktop\1ы\WIN_20200309_22_44_11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8" y="2924175"/>
            <a:ext cx="4452937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4" descr="C:\Users\Strider\Desktop\1ы\WIN_20200309_22_46_46_Pr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3" y="4143375"/>
            <a:ext cx="4429125" cy="249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право 6"/>
          <p:cNvSpPr/>
          <p:nvPr/>
        </p:nvSpPr>
        <p:spPr>
          <a:xfrm rot="8449123">
            <a:off x="4281488" y="2679700"/>
            <a:ext cx="642937" cy="2143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2233997">
            <a:off x="4500563" y="3786188"/>
            <a:ext cx="642937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14313" y="571500"/>
            <a:ext cx="3429000" cy="5143500"/>
          </a:xfrm>
        </p:spPr>
        <p:txBody>
          <a:bodyPr>
            <a:normAutofit fontScale="70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С помощью полосок клейкой ленты закрепим заготовленный цилиндр на горлышке бутылки. Также прикрепим сверху пенопластовый шарик  или теннисный мячик- он будет изображать голову.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(Можно использовать бумажную втулку от бумаги)</a:t>
            </a:r>
            <a:endParaRPr lang="ru-RU" dirty="0"/>
          </a:p>
        </p:txBody>
      </p:sp>
      <p:pic>
        <p:nvPicPr>
          <p:cNvPr id="13315" name="Picture 5" descr="C:\Users\Strider\Desktop\1ы\WIN_20200309_22_47_14_P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43306" y="285728"/>
            <a:ext cx="2714625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7" descr="C:\Users\Strider\Desktop\1ы\WIN_20200309_22_50_57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15063" y="1643063"/>
            <a:ext cx="2732087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900090" cy="72547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3. </a:t>
            </a:r>
            <a:endParaRPr lang="ru-RU" dirty="0"/>
          </a:p>
        </p:txBody>
      </p:sp>
      <p:pic>
        <p:nvPicPr>
          <p:cNvPr id="14339" name="Picture 2" descr="C:\Users\Strider\Desktop\1ы\WIN_20200309_22_52_15_P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1357313"/>
            <a:ext cx="3214688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 descr="C:\Users\Strider\Desktop\1ы\WIN_20200309_22_52_32_Pro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928688" y="4211638"/>
            <a:ext cx="3286125" cy="2646362"/>
          </a:xfrm>
          <a:noFill/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7688" y="1285875"/>
            <a:ext cx="269240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 descr="C:\Users\Strider\Desktop\1ы\WIN_20200309_23_07_05_Pro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72188" y="3500438"/>
            <a:ext cx="2928937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TextBox 8"/>
          <p:cNvSpPr txBox="1">
            <a:spLocks noChangeArrowheads="1"/>
          </p:cNvSpPr>
          <p:nvPr/>
        </p:nvSpPr>
        <p:spPr bwMode="auto">
          <a:xfrm>
            <a:off x="857250" y="142875"/>
            <a:ext cx="8286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Теперь будем оклеивать салфетками нашу заготовку. Смазываем клеем ПВА форму, прикладываем кусочек салфетки и кисточкой приглаживаем  его к поверхности. Так последовательно оклеиваем всю форму. Клей можно наносить и поверх салфетки (как при декупаже) </a:t>
            </a:r>
          </a:p>
        </p:txBody>
      </p:sp>
      <p:sp>
        <p:nvSpPr>
          <p:cNvPr id="11" name="Стрелка вправо 10"/>
          <p:cNvSpPr/>
          <p:nvPr/>
        </p:nvSpPr>
        <p:spPr>
          <a:xfrm rot="5400000">
            <a:off x="3071813" y="4000500"/>
            <a:ext cx="642937" cy="2143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4071938" y="4786313"/>
            <a:ext cx="642937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1114404" cy="72547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4.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50" y="0"/>
            <a:ext cx="8443913" cy="1714500"/>
          </a:xfrm>
        </p:spPr>
        <p:txBody>
          <a:bodyPr>
            <a:normAutofit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имитации узоров на костюме подготовим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бумажные «нити»: салфетки разрежем на полоски 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Мокрыми пальцами скрутим из них жгутики. Заготовим их сразу много.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2" descr="C:\Users\Strider\Desktop\1ы\WIN_20200309_23_24_56_P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1714500"/>
            <a:ext cx="20716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C:\Users\Strider\Desktop\1ы\WIN_20200309_23_26_44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3" y="4122738"/>
            <a:ext cx="2357437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8" descr="C:\Users\Strider\Desktop\1ы\WIN_20200309_23_27_46_Pr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19788" y="1785938"/>
            <a:ext cx="2295525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9" descr="C:\Users\Strider\Desktop\1ы\WIN_20200309_23_27_40_Pro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71813" y="1714500"/>
            <a:ext cx="2357437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10" descr="C:\Users\Strider\Desktop\1ы\WIN_20200309_23_29_05_Pro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57563" y="5286375"/>
            <a:ext cx="48101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Стрелка вправо 13"/>
          <p:cNvSpPr/>
          <p:nvPr/>
        </p:nvSpPr>
        <p:spPr>
          <a:xfrm rot="5169012">
            <a:off x="1878013" y="4221162"/>
            <a:ext cx="642938" cy="2143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1042966" cy="65403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5.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214313"/>
            <a:ext cx="8858250" cy="2400300"/>
          </a:xfrm>
        </p:spPr>
        <p:txBody>
          <a:bodyPr>
            <a:normAutofit fontScale="55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Жгутики можно прикрепить прямой полоской, волнистой , сделать «кружочки» или завитушки. Для удобства работы хорошо использовать мешочек или папку «файл». 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кружков жгутики сворачиваем в спираль. Кружки должны быть одинаковыми,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поэтому длинную нить разрежем на одинаковые кусочки и уже из них будем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сворачивать кружки. Чтобы заготовки не распадались, удобно поместить их на время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смазанный клеем ПВА файл. Когда они слегка подсохнут, начинаем формировать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узор на подоле.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2" descr="C:\Users\Strider\Desktop\1ы\WIN_20200309_20_28_18_P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2357438"/>
            <a:ext cx="43338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3" descr="C:\Users\Strider\Desktop\1ы\WIN_20200309_20_31_06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5" y="2214563"/>
            <a:ext cx="38989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4" descr="C:\Users\Strider\Desktop\1ы\WIN_20200309_20_31_53_Pr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8" y="4643438"/>
            <a:ext cx="478948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5" descr="C:\Users\Strider\Desktop\1ы\WIN_20200309_21_08_39_Pro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0688" y="4286250"/>
            <a:ext cx="35147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право 7"/>
          <p:cNvSpPr/>
          <p:nvPr/>
        </p:nvSpPr>
        <p:spPr>
          <a:xfrm rot="8070331">
            <a:off x="4695825" y="4197351"/>
            <a:ext cx="642937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4500563" y="2500313"/>
            <a:ext cx="642937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5000625" y="6072188"/>
            <a:ext cx="642938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900090" cy="582594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6.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42875"/>
            <a:ext cx="9001125" cy="2286000"/>
          </a:xfrm>
        </p:spPr>
        <p:txBody>
          <a:bodyPr>
            <a:normAutofit fontScale="625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Сделаем «душегрею»: смажем один слой салфетки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клеем ПВА и накроем другим слоем. Хорошенько примажем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кистью их друг к другу. Затем украсим получившееся полотно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узором из полосок и завитушек. Чтобы узоры лучше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прикрепились, заготовку сверху накроем файлом и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прижмем ладонью. Чтобы нити были пластичными их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нужно смачивать водой.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2" descr="C:\Users\Strider\Desktop\1ы\WIN_20200309_21_47_06_P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2357438"/>
            <a:ext cx="473868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3" descr="C:\Users\Strider\Desktop\1ы\WIN_20200309_21_47_32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75" y="2357438"/>
            <a:ext cx="3556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4" descr="C:\Users\Strider\Desktop\1ы\WIN_20200309_22_00_56_Pr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313" y="4572000"/>
            <a:ext cx="4786312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5" descr="C:\Users\Strider\Desktop\1ы\WIN_20200309_22_19_31_Pro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86375" y="4500563"/>
            <a:ext cx="357187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право 7"/>
          <p:cNvSpPr/>
          <p:nvPr/>
        </p:nvSpPr>
        <p:spPr>
          <a:xfrm rot="7910595">
            <a:off x="4902200" y="4132263"/>
            <a:ext cx="642938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4786313" y="2500313"/>
            <a:ext cx="642937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4786313" y="6215063"/>
            <a:ext cx="642937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19" name="Picture 6" descr="C:\Users\Strider\Desktop\1ы\WIN_20200309_21_29_48_Pro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58000" y="1000125"/>
            <a:ext cx="1785938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285750" y="142875"/>
            <a:ext cx="8229600" cy="47085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Подготовленное ещё влажное полотно присборим и </a:t>
            </a:r>
          </a:p>
          <a:p>
            <a:pPr>
              <a:buFont typeface="Wingdings 2" pitchFamily="18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приклеим на торс Снегурки. На шею прикрепим </a:t>
            </a:r>
          </a:p>
          <a:p>
            <a:pPr>
              <a:buFont typeface="Wingdings 2" pitchFamily="18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разноцветные жгутики: это будут бусы.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3" descr="C:\Users\Strider\Desktop\1ы\WIN_20200309_22_30_00_P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0" y="1928813"/>
            <a:ext cx="2857500" cy="439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C:\Users\Strider\Desktop\1ы\WIN_20200309_22_31_09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8" y="1857375"/>
            <a:ext cx="3582987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1114404" cy="65403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7.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50" y="214313"/>
            <a:ext cx="8858250" cy="1785937"/>
          </a:xfrm>
        </p:spPr>
        <p:txBody>
          <a:bodyPr>
            <a:normAutofit fontScale="85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Сделаем нашей красавице руки: скатаем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рулончиком развернутую салфетку, края защипнём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(заготовка станет похожа на «конфету»). Смажем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спинку Снегурочки клеем и прикрепим там ручки.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3" descr="C:\Users\Strider\Desktop\1ы\WIN_20200309_22_34_54_P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2071688"/>
            <a:ext cx="400050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4" descr="C:\Users\Strider\Desktop\1ы\WIN_20200309_23_09_10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3" y="2000250"/>
            <a:ext cx="393700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5" descr="C:\Users\Strider\Desktop\1ы\WIN_20200309_23_09_49_Pr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313" y="4500563"/>
            <a:ext cx="4000500" cy="207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6" descr="C:\Users\Strider\Desktop\1ы\WIN_20200309_23_10_23_Pro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4357688"/>
            <a:ext cx="419100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Стрелка вправо 16"/>
          <p:cNvSpPr/>
          <p:nvPr/>
        </p:nvSpPr>
        <p:spPr>
          <a:xfrm>
            <a:off x="4214813" y="2214563"/>
            <a:ext cx="642937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8978604">
            <a:off x="4152900" y="4005263"/>
            <a:ext cx="642938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4071938" y="6286500"/>
            <a:ext cx="642937" cy="2143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971528" cy="65403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8.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0"/>
            <a:ext cx="8786813" cy="1500188"/>
          </a:xfrm>
        </p:spPr>
        <p:txBody>
          <a:bodyPr>
            <a:normAutofit fontScale="775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Для головного убора нитки жгутиков выложим на файле узором. Чтобы он не разрушился, сверху примажем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кусочек салфетки (после высыхания заготовки излишки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обрежем ножницами).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Picture 2" descr="C:\Users\Strider\Desktop\1ы\WIN_20200309_20_13_50_P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8" y="1571625"/>
            <a:ext cx="3667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3" descr="C:\Users\Strider\Desktop\1ы\WIN_20200309_20_17_02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3" y="1500188"/>
            <a:ext cx="3214687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4" descr="C:\Users\Strider\Desktop\1ы\WIN_20200309_20_18_56_Pr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50" y="4357688"/>
            <a:ext cx="419100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5" descr="C:\Users\Strider\Desktop\1ы\WIN_20200309_21_49_40_Pro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25" y="4071938"/>
            <a:ext cx="3929063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право 7"/>
          <p:cNvSpPr/>
          <p:nvPr/>
        </p:nvSpPr>
        <p:spPr>
          <a:xfrm>
            <a:off x="4214813" y="2214563"/>
            <a:ext cx="642937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8618751">
            <a:off x="4573588" y="3670300"/>
            <a:ext cx="642937" cy="2143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4429125" y="4643438"/>
            <a:ext cx="642938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500063" y="0"/>
            <a:ext cx="8229600" cy="47085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Приклеим головной убор и Снегурка готова!  </a:t>
            </a:r>
          </a:p>
        </p:txBody>
      </p:sp>
      <p:pic>
        <p:nvPicPr>
          <p:cNvPr id="21507" name="Picture 2" descr="C:\Users\Strider\Desktop\1ы\WIN_20200309_23_21_15_P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" y="571500"/>
            <a:ext cx="321468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C:\Users\Strider\Desktop\1ы\STEPANYA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8" y="3468688"/>
            <a:ext cx="2919412" cy="338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3" descr="C:\Users\Strider\Desktop\1ы\of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00" y="642938"/>
            <a:ext cx="2555875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TextBox 6"/>
          <p:cNvSpPr txBox="1">
            <a:spLocks noChangeArrowheads="1"/>
          </p:cNvSpPr>
          <p:nvPr/>
        </p:nvSpPr>
        <p:spPr bwMode="auto">
          <a:xfrm>
            <a:off x="4000500" y="1928813"/>
            <a:ext cx="2143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Пофантазировав, можно сделать образы различных сказочных героев.</a:t>
            </a:r>
          </a:p>
        </p:txBody>
      </p:sp>
      <p:sp>
        <p:nvSpPr>
          <p:cNvPr id="21511" name="TextBox 7"/>
          <p:cNvSpPr txBox="1">
            <a:spLocks noChangeArrowheads="1"/>
          </p:cNvSpPr>
          <p:nvPr/>
        </p:nvSpPr>
        <p:spPr bwMode="auto">
          <a:xfrm>
            <a:off x="7072313" y="4714875"/>
            <a:ext cx="17859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Работы Степаняк Т.И. </a:t>
            </a:r>
          </a:p>
        </p:txBody>
      </p:sp>
      <p:sp>
        <p:nvSpPr>
          <p:cNvPr id="10" name="Стрелка влево 9"/>
          <p:cNvSpPr/>
          <p:nvPr/>
        </p:nvSpPr>
        <p:spPr>
          <a:xfrm>
            <a:off x="6500813" y="4500563"/>
            <a:ext cx="500062" cy="14287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лево 11"/>
          <p:cNvSpPr/>
          <p:nvPr/>
        </p:nvSpPr>
        <p:spPr>
          <a:xfrm rot="5400000">
            <a:off x="6965157" y="4250531"/>
            <a:ext cx="500062" cy="14287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0"/>
            <a:ext cx="9429750" cy="1928813"/>
          </a:xfrm>
        </p:spPr>
        <p:txBody>
          <a:bodyPr>
            <a:normAutofit fontScale="925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спешите выкидывать пластиковые бутылки,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лучше дайте им вторую жизнь. Пластик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превосходный материал для поделок, из него можно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сделать практически всё, что захотите 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2" descr="поделки своими руками из пластиковых бутылок — коллекция ...&#10;поделки своими руками из пластиковых бутылок — коллекция пользователя  oksana14112015 в Яндекс.Коллекциях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3" y="2000250"/>
            <a:ext cx="2643187" cy="198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Поделки из пластиковых бутылок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86125" y="2214563"/>
            <a:ext cx="3130550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6" descr="Поделки из пластиковых бутылок своими руками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00813" y="1928813"/>
            <a:ext cx="229235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 descr="Поделки из пластиковых бутылок: мастер-классы.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625" y="4071938"/>
            <a:ext cx="2714625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0" descr="https://avatars.mds.yandex.net/get-pdb/1893235/68b81605-e4aa-48ab-bec6-c68f761be327/s1200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29313" y="4606925"/>
            <a:ext cx="300037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86644" y="428604"/>
            <a:ext cx="1400156" cy="989034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Работы Яковлевой Е.О.</a:t>
            </a:r>
            <a:endParaRPr lang="ru-RU" sz="1600" dirty="0"/>
          </a:p>
        </p:txBody>
      </p:sp>
      <p:pic>
        <p:nvPicPr>
          <p:cNvPr id="1026" name="Picture 2" descr="C:\Users\Елена\Desktop\IMG_20200406_1104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58632"/>
            <a:ext cx="6099081" cy="59675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5"/>
            <a:ext cx="9001125" cy="3214688"/>
          </a:xfrm>
        </p:spPr>
        <p:txBody>
          <a:bodyPr>
            <a:normAutofit fontScale="775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Данный МК соединяет работу с пластиковой «тарой» и технологию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пейп-арт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paper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art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).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Пейп-арт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дословно переводится как бумажное искусство. Материалом служат обычные салфетки -столовые или косметические. Но в итоге получаются объемные изображения, в которых сложно угадать природу происхождения.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Пейп-арт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способно визуально имитировать и объединять сложные и дорогие современные дизайнерские техники: чеканку, резьбу по дереву, ковку, вышивку, лепку. При этом основной материал практически всегда под рукой.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2" descr="https://avatars.mds.yandex.net/get-pdb/27625/fcb1bccb-462f-42e8-b1cf-0b6d92bb2603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3" y="3500438"/>
            <a:ext cx="3616325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https://avatars.mds.yandex.net/get-pdb/34158/da446522-c662-4940-814d-b0f493b068c4/s1200?webp=fals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3" y="3635375"/>
            <a:ext cx="2857500" cy="303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6" descr="https://avatars.mds.yandex.net/get-pdb/1906603/d06687ea-7eff-493f-a976-3885d2443cd8/s120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15188" y="3214688"/>
            <a:ext cx="1643062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42875"/>
            <a:ext cx="8858250" cy="1714500"/>
          </a:xfrm>
        </p:spPr>
        <p:txBody>
          <a:bodyPr>
            <a:normAutofit fontScale="85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Итак, приступим.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Снегурочка – персонаж русской народной сказки.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Поэтому для ее наряда будем  использовать образцы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женской народной одежды.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2" descr="https://i.pinimg.com/736x/c7/72/4c/c7724c96e61883c0e32789f017fe41f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2071688"/>
            <a:ext cx="2678113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https://i.pinimg.com/originals/52/f8/96/52f8962ce6549bd93a592c4167aa09a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50" y="2143125"/>
            <a:ext cx="5775325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57875" y="357188"/>
            <a:ext cx="3071813" cy="1214437"/>
          </a:xfrm>
        </p:spPr>
        <p:txBody>
          <a:bodyPr>
            <a:normAutofit fontScale="55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Фрагменты коллекции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костюмов И. Глазунова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«Музея сословий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России».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2" descr="https://i6.otzovik.com/2017/10/14/5494756/img/5649782_b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813" y="214313"/>
            <a:ext cx="4714875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6" descr="https://avatars.mds.yandex.net/get-zen_doc/751940/pub_5cbf700f8bcaaa00b3d7318f_5cbf72718bcaaa00b3d7319b/scale_12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813" y="3643313"/>
            <a:ext cx="805338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2"/>
          <p:cNvSpPr>
            <a:spLocks noGrp="1"/>
          </p:cNvSpPr>
          <p:nvPr>
            <p:ph idx="1"/>
          </p:nvPr>
        </p:nvSpPr>
        <p:spPr>
          <a:xfrm>
            <a:off x="142875" y="142875"/>
            <a:ext cx="8229600" cy="6572250"/>
          </a:xfrm>
        </p:spPr>
        <p:txBody>
          <a:bodyPr>
            <a:normAutofit lnSpcReduction="10000"/>
          </a:bodyPr>
          <a:lstStyle/>
          <a:p>
            <a:pPr>
              <a:buFont typeface="Wingdings 2" pitchFamily="18" charset="2"/>
              <a:buNone/>
            </a:pPr>
            <a:r>
              <a:rPr lang="ru-RU" smtClean="0"/>
              <a:t>Сначала приготовим всё необходимое: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  <a:p>
            <a:pPr>
              <a:buFont typeface="Wingdings" pitchFamily="2" charset="2"/>
              <a:buChar char="§"/>
            </a:pPr>
            <a:r>
              <a:rPr lang="ru-RU" smtClean="0"/>
              <a:t>Пластиковая бутылка</a:t>
            </a:r>
          </a:p>
          <a:p>
            <a:pPr>
              <a:buFont typeface="Wingdings" pitchFamily="2" charset="2"/>
              <a:buChar char="§"/>
            </a:pPr>
            <a:r>
              <a:rPr lang="ru-RU" smtClean="0"/>
              <a:t>Разноцветные салфетки</a:t>
            </a:r>
          </a:p>
          <a:p>
            <a:pPr>
              <a:buFont typeface="Wingdings" pitchFamily="2" charset="2"/>
              <a:buChar char="§"/>
            </a:pPr>
            <a:r>
              <a:rPr lang="ru-RU" smtClean="0"/>
              <a:t>Клей ПВА</a:t>
            </a:r>
          </a:p>
          <a:p>
            <a:pPr>
              <a:buFont typeface="Wingdings" pitchFamily="2" charset="2"/>
              <a:buChar char="§"/>
            </a:pPr>
            <a:r>
              <a:rPr lang="ru-RU" smtClean="0"/>
              <a:t>Ножницы</a:t>
            </a:r>
          </a:p>
          <a:p>
            <a:pPr>
              <a:buFont typeface="Wingdings" pitchFamily="2" charset="2"/>
              <a:buChar char="§"/>
            </a:pPr>
            <a:r>
              <a:rPr lang="ru-RU" smtClean="0"/>
              <a:t>Кисть для клея (не жесткая)</a:t>
            </a:r>
          </a:p>
          <a:p>
            <a:pPr>
              <a:buFont typeface="Wingdings" pitchFamily="2" charset="2"/>
              <a:buChar char="§"/>
            </a:pPr>
            <a:r>
              <a:rPr lang="ru-RU" smtClean="0"/>
              <a:t> Клейкая лента (скотч)</a:t>
            </a:r>
          </a:p>
          <a:p>
            <a:pPr>
              <a:buFont typeface="Wingdings" pitchFamily="2" charset="2"/>
              <a:buChar char="§"/>
            </a:pPr>
            <a:r>
              <a:rPr lang="ru-RU" smtClean="0"/>
              <a:t>Шарик для головы</a:t>
            </a:r>
          </a:p>
          <a:p>
            <a:pPr>
              <a:buFont typeface="Wingdings" pitchFamily="2" charset="2"/>
              <a:buChar char="§"/>
            </a:pPr>
            <a:r>
              <a:rPr lang="ru-RU" smtClean="0"/>
              <a:t>Емкость для воды</a:t>
            </a:r>
          </a:p>
          <a:p>
            <a:pPr>
              <a:buFont typeface="Wingdings" pitchFamily="2" charset="2"/>
              <a:buChar char="§"/>
            </a:pPr>
            <a:r>
              <a:rPr lang="ru-RU" smtClean="0"/>
              <a:t>Прозрачная папка файл или 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целлофановый мешочек</a:t>
            </a:r>
          </a:p>
        </p:txBody>
      </p:sp>
      <p:pic>
        <p:nvPicPr>
          <p:cNvPr id="8195" name="Picture 2" descr="C:\Users\Strider\Desktop\1ы\WIN_20200309_21_02_42_P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29255" y="714376"/>
            <a:ext cx="3559169" cy="31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1114404" cy="582594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1.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357166"/>
            <a:ext cx="8786812" cy="2928938"/>
          </a:xfrm>
        </p:spPr>
        <p:txBody>
          <a:bodyPr>
            <a:normAutofit fontScale="925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Первым делом подберём тару, форма которой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напоминает силуэт костюма.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Например, такую: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Её верхняя часть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напоминает форму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юбки.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2" descr="C:\Users\Strider\Desktop\1ы\WIN_20200309_22_35_52_P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8" y="1071563"/>
            <a:ext cx="4643437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Box 4"/>
          <p:cNvSpPr txBox="1">
            <a:spLocks noChangeArrowheads="1"/>
          </p:cNvSpPr>
          <p:nvPr/>
        </p:nvSpPr>
        <p:spPr bwMode="auto">
          <a:xfrm>
            <a:off x="428625" y="3286125"/>
            <a:ext cx="40005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latin typeface="Times New Roman" pitchFamily="18" charset="0"/>
              </a:rPr>
              <a:t>Отрежем эту часть. Этикетку пока лучше не снимать: она нам поможет сделать линию отреза ровной, если будем двигаться вдоль её края.</a:t>
            </a:r>
          </a:p>
        </p:txBody>
      </p:sp>
      <p:pic>
        <p:nvPicPr>
          <p:cNvPr id="9222" name="Picture 3" descr="C:\Users\Strider\Desktop\1ы\WIN_20200309_22_36_15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4000500"/>
            <a:ext cx="442912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право 6"/>
          <p:cNvSpPr/>
          <p:nvPr/>
        </p:nvSpPr>
        <p:spPr>
          <a:xfrm rot="5400000">
            <a:off x="7929563" y="3429000"/>
            <a:ext cx="642937" cy="2143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idx="1"/>
          </p:nvPr>
        </p:nvSpPr>
        <p:spPr>
          <a:xfrm>
            <a:off x="214282" y="571500"/>
            <a:ext cx="3143281" cy="56435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Поднесём отрезанную часть к раскаленному утюгу чтобы края оплавились. Это нужно для придания жесткости форме.</a:t>
            </a:r>
          </a:p>
        </p:txBody>
      </p:sp>
      <p:pic>
        <p:nvPicPr>
          <p:cNvPr id="10243" name="Picture 3" descr="C:\Users\Strider\Desktop\1ы\WIN_20200309_22_39_23_P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57563" y="571500"/>
            <a:ext cx="2652712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 descr="C:\Users\Strider\Desktop\1ы\WIN_20200309_22_40_15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86500" y="571500"/>
            <a:ext cx="2652713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900090" cy="86834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914400" y="142875"/>
            <a:ext cx="8229600" cy="1471613"/>
          </a:xfrm>
        </p:spPr>
        <p:txBody>
          <a:bodyPr>
            <a:normAutofit/>
          </a:bodyPr>
          <a:lstStyle/>
          <a:p>
            <a:pPr>
              <a:buFont typeface="Wingdings 2" pitchFamily="18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оставшейся части удалим этикетку и отрежем полоску. Она станет шеей.</a:t>
            </a:r>
          </a:p>
        </p:txBody>
      </p:sp>
      <p:pic>
        <p:nvPicPr>
          <p:cNvPr id="11268" name="Picture 2" descr="C:\Users\Strider\Desktop\1ы\WIN_20200309_22_40_57_P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1500188"/>
            <a:ext cx="4143375" cy="23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2" descr="C:\Users\Strider\Desktop\1ы\WIN_20200309_22_41_13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0" y="1071563"/>
            <a:ext cx="3143250" cy="290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3" descr="C:\Users\Strider\Desktop\1ы\WIN_20200309_22_41_37_Pr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313" y="4143375"/>
            <a:ext cx="4286250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4" descr="C:\Users\Strider\Desktop\1ы\WIN_20200309_22_42_05_Pro.jpg"/>
          <p:cNvPicPr>
            <a:picLocks noChangeAspect="1" noChangeArrowheads="1"/>
          </p:cNvPicPr>
          <p:nvPr/>
        </p:nvPicPr>
        <p:blipFill>
          <a:blip r:embed="rId5" cstate="email">
            <a:lum contrast="-18000"/>
          </a:blip>
          <a:srcRect/>
          <a:stretch>
            <a:fillRect/>
          </a:stretch>
        </p:blipFill>
        <p:spPr bwMode="auto">
          <a:xfrm>
            <a:off x="4716463" y="4143375"/>
            <a:ext cx="4284662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трелка вправо 8"/>
          <p:cNvSpPr/>
          <p:nvPr/>
        </p:nvSpPr>
        <p:spPr>
          <a:xfrm>
            <a:off x="4572000" y="1857375"/>
            <a:ext cx="642938" cy="2143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4357688" y="6072188"/>
            <a:ext cx="642937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8921213">
            <a:off x="4606925" y="3711575"/>
            <a:ext cx="642938" cy="2143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649</Words>
  <PresentationFormat>Экран (4:3)</PresentationFormat>
  <Paragraphs>81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Сказочный герой из салфеток на пластиковой бутылке. (Снегурочка).</vt:lpstr>
      <vt:lpstr>Слайд 2</vt:lpstr>
      <vt:lpstr>Слайд 3</vt:lpstr>
      <vt:lpstr>Слайд 4</vt:lpstr>
      <vt:lpstr>Слайд 5</vt:lpstr>
      <vt:lpstr>Слайд 6</vt:lpstr>
      <vt:lpstr>1. </vt:lpstr>
      <vt:lpstr>Слайд 8</vt:lpstr>
      <vt:lpstr>2.</vt:lpstr>
      <vt:lpstr>Слайд 10</vt:lpstr>
      <vt:lpstr>Слайд 11</vt:lpstr>
      <vt:lpstr>3. </vt:lpstr>
      <vt:lpstr>4.</vt:lpstr>
      <vt:lpstr>5.</vt:lpstr>
      <vt:lpstr>6. </vt:lpstr>
      <vt:lpstr>Слайд 16</vt:lpstr>
      <vt:lpstr>7.</vt:lpstr>
      <vt:lpstr>8.</vt:lpstr>
      <vt:lpstr>Слайд 19</vt:lpstr>
      <vt:lpstr>Работы Яковлевой Е.О.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15</cp:revision>
  <dcterms:created xsi:type="dcterms:W3CDTF">2020-04-12T12:12:55Z</dcterms:created>
  <dcterms:modified xsi:type="dcterms:W3CDTF">2020-04-12T13:14:03Z</dcterms:modified>
</cp:coreProperties>
</file>