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6905F-9FC0-4B38-A46B-80920AF42DA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A690-D0A2-4478-A982-981D1ECA3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18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6905F-9FC0-4B38-A46B-80920AF42DA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A690-D0A2-4478-A982-981D1ECA3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18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6905F-9FC0-4B38-A46B-80920AF42DA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A690-D0A2-4478-A982-981D1ECA3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55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6905F-9FC0-4B38-A46B-80920AF42DA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A690-D0A2-4478-A982-981D1ECA3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706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6905F-9FC0-4B38-A46B-80920AF42DA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A690-D0A2-4478-A982-981D1ECA3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367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6905F-9FC0-4B38-A46B-80920AF42DA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A690-D0A2-4478-A982-981D1ECA3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457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6905F-9FC0-4B38-A46B-80920AF42DA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A690-D0A2-4478-A982-981D1ECA3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03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6905F-9FC0-4B38-A46B-80920AF42DA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A690-D0A2-4478-A982-981D1ECA3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0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6905F-9FC0-4B38-A46B-80920AF42DA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A690-D0A2-4478-A982-981D1ECA3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574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6905F-9FC0-4B38-A46B-80920AF42DA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A690-D0A2-4478-A982-981D1ECA3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143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6905F-9FC0-4B38-A46B-80920AF42DA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8A690-D0A2-4478-A982-981D1ECA3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99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6905F-9FC0-4B38-A46B-80920AF42DA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8A690-D0A2-4478-A982-981D1ECA3D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253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72" y="0"/>
            <a:ext cx="7835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48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8"/>
            <a:ext cx="7920880" cy="5832648"/>
          </a:xfrm>
        </p:spPr>
      </p:pic>
    </p:spTree>
    <p:extLst>
      <p:ext uri="{BB962C8B-B14F-4D97-AF65-F5344CB8AC3E}">
        <p14:creationId xmlns:p14="http://schemas.microsoft.com/office/powerpoint/2010/main" val="326800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8640"/>
            <a:ext cx="5904656" cy="5937523"/>
          </a:xfrm>
        </p:spPr>
      </p:pic>
    </p:spTree>
    <p:extLst>
      <p:ext uri="{BB962C8B-B14F-4D97-AF65-F5344CB8AC3E}">
        <p14:creationId xmlns:p14="http://schemas.microsoft.com/office/powerpoint/2010/main" val="3443322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60648"/>
            <a:ext cx="6480720" cy="6264696"/>
          </a:xfrm>
        </p:spPr>
      </p:pic>
    </p:spTree>
    <p:extLst>
      <p:ext uri="{BB962C8B-B14F-4D97-AF65-F5344CB8AC3E}">
        <p14:creationId xmlns:p14="http://schemas.microsoft.com/office/powerpoint/2010/main" val="679696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32656"/>
            <a:ext cx="5616624" cy="6120680"/>
          </a:xfrm>
        </p:spPr>
      </p:pic>
    </p:spTree>
    <p:extLst>
      <p:ext uri="{BB962C8B-B14F-4D97-AF65-F5344CB8AC3E}">
        <p14:creationId xmlns:p14="http://schemas.microsoft.com/office/powerpoint/2010/main" val="61318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48680"/>
            <a:ext cx="6840760" cy="5832648"/>
          </a:xfrm>
        </p:spPr>
      </p:pic>
    </p:spTree>
    <p:extLst>
      <p:ext uri="{BB962C8B-B14F-4D97-AF65-F5344CB8AC3E}">
        <p14:creationId xmlns:p14="http://schemas.microsoft.com/office/powerpoint/2010/main" val="889565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32656"/>
            <a:ext cx="7632848" cy="5976664"/>
          </a:xfrm>
        </p:spPr>
      </p:pic>
    </p:spTree>
    <p:extLst>
      <p:ext uri="{BB962C8B-B14F-4D97-AF65-F5344CB8AC3E}">
        <p14:creationId xmlns:p14="http://schemas.microsoft.com/office/powerpoint/2010/main" val="3060787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7776863" cy="6048672"/>
          </a:xfrm>
        </p:spPr>
      </p:pic>
    </p:spTree>
    <p:extLst>
      <p:ext uri="{BB962C8B-B14F-4D97-AF65-F5344CB8AC3E}">
        <p14:creationId xmlns:p14="http://schemas.microsoft.com/office/powerpoint/2010/main" val="31935887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Рамиля Едиханова</dc:creator>
  <cp:lastModifiedBy>Рамиля Едиханова</cp:lastModifiedBy>
  <cp:revision>2</cp:revision>
  <dcterms:created xsi:type="dcterms:W3CDTF">2019-12-09T18:09:50Z</dcterms:created>
  <dcterms:modified xsi:type="dcterms:W3CDTF">2019-12-09T18:34:12Z</dcterms:modified>
</cp:coreProperties>
</file>