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9" r:id="rId3"/>
    <p:sldId id="270" r:id="rId4"/>
    <p:sldId id="258" r:id="rId5"/>
    <p:sldId id="271" r:id="rId6"/>
    <p:sldId id="272" r:id="rId7"/>
    <p:sldId id="273" r:id="rId8"/>
    <p:sldId id="274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7" autoAdjust="0"/>
  </p:normalViewPr>
  <p:slideViewPr>
    <p:cSldViewPr>
      <p:cViewPr>
        <p:scale>
          <a:sx n="115" d="100"/>
          <a:sy n="115" d="100"/>
        </p:scale>
        <p:origin x="-152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53B16-2684-47D8-816E-C11224DA1AD4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B811C-0C1F-4410-B318-C8B6487A9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90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C5FFB-9904-491A-BB1A-4BD8349A6E0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FA4C3-6E7B-4710-8998-75C9FE09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Обучающее сочинение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серии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сюжетных картинок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76964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изображено на рисунках?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тема 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озаглавите 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786063"/>
            <a:ext cx="8047037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3573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Сочинение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Спасение зайчика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428875"/>
            <a:ext cx="8047037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500063"/>
            <a:ext cx="8229600" cy="1357312"/>
          </a:xfrm>
          <a:prstGeom prst="rect">
            <a:avLst/>
          </a:prstGeom>
        </p:spPr>
        <p:txBody>
          <a:bodyPr rtlCol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13 апреля.</a:t>
            </a:r>
            <a:endParaRPr kumimoji="0" lang="ru-RU" sz="7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1916832"/>
            <a:ext cx="8229600" cy="64807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Сочинение. </a:t>
            </a:r>
            <a:endParaRPr kumimoji="0" lang="ru-RU" sz="7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14400" y="3212976"/>
            <a:ext cx="8229600" cy="792088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Спасение зайчика.</a:t>
            </a:r>
            <a:endParaRPr kumimoji="0" lang="ru-RU" sz="7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30114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словом можно заменить слово зайчик?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словом можно заменить слово Коля?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2714625"/>
            <a:ext cx="5286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214313" y="4572000"/>
            <a:ext cx="87868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Заяц, зайчик, зайчишка, зайчонок, зверёк, питомец, друг.</a:t>
            </a:r>
            <a:endParaRPr lang="ru-RU" sz="3200" b="1">
              <a:solidFill>
                <a:srgbClr val="00B050"/>
              </a:solidFill>
            </a:endParaRPr>
          </a:p>
          <a:p>
            <a:pPr eaLnBrk="0" hangingPunct="0"/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Коля, Николай, ребёнок, он, мальчик, мальчишка.</a:t>
            </a:r>
            <a:endParaRPr lang="ru-RU" sz="32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313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Кого увидел  мальчик в лесу?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беда приключилась с зайцем?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 r="63605" b="29623"/>
          <a:stretch>
            <a:fillRect/>
          </a:stretch>
        </p:blipFill>
        <p:spPr bwMode="auto">
          <a:xfrm>
            <a:off x="285750" y="3357563"/>
            <a:ext cx="36179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3071813" y="1000125"/>
            <a:ext cx="52816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Однажды … увидел…</a:t>
            </a:r>
          </a:p>
          <a:p>
            <a:endParaRPr lang="ru-RU" sz="4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… сломана лапка</a:t>
            </a:r>
            <a:endParaRPr lang="ru-RU" sz="40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63"/>
            <a:ext cx="8229600" cy="346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Куда принес мальчик зайца?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он заботился о своем питомце?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 l="73680" t="4663" b="27553"/>
          <a:stretch>
            <a:fillRect/>
          </a:stretch>
        </p:blipFill>
        <p:spPr bwMode="auto">
          <a:xfrm>
            <a:off x="5143500" y="2533650"/>
            <a:ext cx="3332163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500063" y="785813"/>
            <a:ext cx="65722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… домой</a:t>
            </a:r>
          </a:p>
          <a:p>
            <a:endParaRPr lang="ru-RU" sz="32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перевязал</a:t>
            </a:r>
          </a:p>
          <a:p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кормил</a:t>
            </a:r>
          </a:p>
          <a:p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лечил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Куда отнес Коля зайца после выздоровления?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2" descr="C:\Users\Александр\Desktop\сочинение по сюжетным картинкам.jpg"/>
          <p:cNvPicPr>
            <a:picLocks noChangeAspect="1" noChangeArrowheads="1"/>
          </p:cNvPicPr>
          <p:nvPr/>
        </p:nvPicPr>
        <p:blipFill>
          <a:blip r:embed="rId2" cstate="print"/>
          <a:srcRect l="33733" t="28979" r="28983"/>
          <a:stretch>
            <a:fillRect/>
          </a:stretch>
        </p:blipFill>
        <p:spPr bwMode="auto">
          <a:xfrm>
            <a:off x="428625" y="2643188"/>
            <a:ext cx="445928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4929188" y="2357438"/>
            <a:ext cx="37861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выздоровел</a:t>
            </a:r>
          </a:p>
          <a:p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отпустил на волю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53210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Кого увид</a:t>
            </a:r>
            <a:r>
              <a:rPr lang="ru-RU" sz="2400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л </a:t>
            </a:r>
            <a:r>
              <a:rPr lang="ru-RU" sz="2400" dirty="0" smtClean="0">
                <a:solidFill>
                  <a:srgbClr val="FF0000"/>
                </a:solidFill>
              </a:rPr>
              <a:t>однажды</a:t>
            </a:r>
            <a:r>
              <a:rPr lang="ru-RU" sz="2400" dirty="0" smtClean="0"/>
              <a:t> мальчик в лесу?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260648"/>
            <a:ext cx="1515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зайчишку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980728"/>
            <a:ext cx="4065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Что пр</a:t>
            </a:r>
            <a:r>
              <a:rPr lang="ru-RU" sz="2400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ключилось </a:t>
            </a:r>
            <a:r>
              <a:rPr lang="ru-RU" sz="2400" dirty="0" smtClean="0">
                <a:solidFill>
                  <a:srgbClr val="FF0000"/>
                </a:solidFill>
              </a:rPr>
              <a:t>с зайцем</a:t>
            </a:r>
            <a:r>
              <a:rPr lang="ru-RU" sz="2400" dirty="0" smtClean="0"/>
              <a:t>?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980728"/>
            <a:ext cx="885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беда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00808"/>
            <a:ext cx="4899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Что произошло </a:t>
            </a:r>
            <a:r>
              <a:rPr lang="ru-RU" sz="2400" dirty="0" smtClean="0">
                <a:solidFill>
                  <a:srgbClr val="FF0000"/>
                </a:solidFill>
              </a:rPr>
              <a:t>у зверька </a:t>
            </a:r>
            <a:r>
              <a:rPr lang="ru-RU" sz="2400" dirty="0" smtClean="0"/>
              <a:t>с лапкой?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1772816"/>
            <a:ext cx="1301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сломана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276872"/>
            <a:ext cx="3526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Куда принёс </a:t>
            </a:r>
            <a:r>
              <a:rPr lang="ru-RU" sz="2400" dirty="0" smtClean="0">
                <a:solidFill>
                  <a:srgbClr val="FF0000"/>
                </a:solidFill>
              </a:rPr>
              <a:t>Коля </a:t>
            </a:r>
            <a:r>
              <a:rPr lang="ru-RU" sz="2400" dirty="0" smtClean="0"/>
              <a:t>зайца? 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2348880"/>
            <a:ext cx="1121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домой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924944"/>
            <a:ext cx="3624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Что </a:t>
            </a:r>
            <a:r>
              <a:rPr lang="ru-RU" sz="2400" dirty="0" smtClean="0">
                <a:solidFill>
                  <a:srgbClr val="FF0000"/>
                </a:solidFill>
              </a:rPr>
              <a:t>он</a:t>
            </a:r>
            <a:r>
              <a:rPr lang="ru-RU" sz="2400" dirty="0" smtClean="0"/>
              <a:t> делал с п</a:t>
            </a:r>
            <a:r>
              <a:rPr lang="ru-RU" sz="2400" dirty="0" smtClean="0">
                <a:solidFill>
                  <a:srgbClr val="FF0000"/>
                </a:solidFill>
              </a:rPr>
              <a:t>ит</a:t>
            </a:r>
            <a:r>
              <a:rPr lang="ru-RU" sz="2400" dirty="0" smtClean="0"/>
              <a:t>омцем?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39952" y="2924944"/>
            <a:ext cx="1572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заботился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3573016"/>
            <a:ext cx="4359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Как Коля заботился о питомце?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3573016"/>
            <a:ext cx="4481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</a:t>
            </a:r>
            <a:r>
              <a:rPr lang="ru-RU" sz="2400" dirty="0" smtClean="0">
                <a:solidFill>
                  <a:srgbClr val="FF0000"/>
                </a:solidFill>
              </a:rPr>
              <a:t>ере</a:t>
            </a:r>
            <a:r>
              <a:rPr lang="ru-RU" sz="2400" dirty="0" smtClean="0"/>
              <a:t>в</a:t>
            </a:r>
            <a:r>
              <a:rPr lang="ru-RU" sz="2400" dirty="0" smtClean="0">
                <a:solidFill>
                  <a:srgbClr val="FF0000"/>
                </a:solidFill>
              </a:rPr>
              <a:t>я</a:t>
            </a:r>
            <a:r>
              <a:rPr lang="ru-RU" sz="2400" dirty="0" smtClean="0"/>
              <a:t>зал лапку, к</a:t>
            </a:r>
            <a:r>
              <a:rPr lang="ru-RU" sz="2400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рмил, л</a:t>
            </a:r>
            <a:r>
              <a:rPr lang="ru-RU" sz="2400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чил 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4221088"/>
            <a:ext cx="5992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Что сделал Коля, </a:t>
            </a:r>
            <a:r>
              <a:rPr lang="ru-RU" sz="2400" dirty="0" smtClean="0">
                <a:solidFill>
                  <a:srgbClr val="FF0000"/>
                </a:solidFill>
              </a:rPr>
              <a:t>когда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зайчик</a:t>
            </a:r>
            <a:r>
              <a:rPr lang="ru-RU" sz="2400" dirty="0" smtClean="0"/>
              <a:t> вызд</a:t>
            </a:r>
            <a:r>
              <a:rPr lang="ru-RU" sz="2400" dirty="0" smtClean="0">
                <a:solidFill>
                  <a:srgbClr val="FF0000"/>
                </a:solidFill>
              </a:rPr>
              <a:t>оро</a:t>
            </a:r>
            <a:r>
              <a:rPr lang="ru-RU" sz="2400" dirty="0" smtClean="0"/>
              <a:t>в</a:t>
            </a:r>
            <a:r>
              <a:rPr lang="ru-RU" sz="2400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л? 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4221088"/>
            <a:ext cx="170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отнёс в лес 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4941168"/>
            <a:ext cx="3708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Куда отпустил </a:t>
            </a:r>
            <a:r>
              <a:rPr lang="ru-RU" sz="2400" dirty="0" smtClean="0">
                <a:solidFill>
                  <a:srgbClr val="FF0000"/>
                </a:solidFill>
              </a:rPr>
              <a:t>он </a:t>
            </a:r>
            <a:r>
              <a:rPr lang="ru-RU" sz="2400" dirty="0" smtClean="0"/>
              <a:t>зверька? 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11960" y="4941168"/>
            <a:ext cx="1318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на волю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160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Обучающее сочинение  по серии  сюжетных картинок</vt:lpstr>
      <vt:lpstr>Что изображено на рисунках? Какая тема ?  Как озаглавите ?  </vt:lpstr>
      <vt:lpstr>Сочинение  Спасение зайчика</vt:lpstr>
      <vt:lpstr>Презентация PowerPoint</vt:lpstr>
      <vt:lpstr>Каким словом можно заменить слово зайчик? Каким словом можно заменить слово Коля? </vt:lpstr>
      <vt:lpstr>I.          Кого увидел  мальчик в лесу?                    .                   Какая беда приключилась с зайцем?</vt:lpstr>
      <vt:lpstr>II.          Куда принес мальчик зайца?   Как он заботился о своем питомце?</vt:lpstr>
      <vt:lpstr>III.      Куда отнес Коля зайца после выздоровления?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Зеленецкая СОШ</dc:creator>
  <cp:lastModifiedBy>123</cp:lastModifiedBy>
  <cp:revision>32</cp:revision>
  <dcterms:created xsi:type="dcterms:W3CDTF">2015-02-19T17:30:12Z</dcterms:created>
  <dcterms:modified xsi:type="dcterms:W3CDTF">2020-04-12T12:57:05Z</dcterms:modified>
</cp:coreProperties>
</file>