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Учебник-по-русскому-языку-6-класс-ч1-Баранов-Орфограммы-в-окончаниях-слов-страница-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747" y="404664"/>
            <a:ext cx="8307875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63bee07706f89fd80cefe702417516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740037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74003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 - 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Когда произошла эта встреча и при каких обстоятельствах?</a:t>
            </a:r>
          </a:p>
          <a:p>
            <a:r>
              <a:rPr lang="ru-RU" dirty="0" smtClean="0"/>
              <a:t>Каких новых знакомых и друзей вы приобрели?</a:t>
            </a:r>
          </a:p>
          <a:p>
            <a:r>
              <a:rPr lang="ru-RU" dirty="0" smtClean="0"/>
              <a:t>Что нового вы узнали благодаря этой встрече?</a:t>
            </a:r>
          </a:p>
          <a:p>
            <a:r>
              <a:rPr lang="ru-RU" dirty="0" smtClean="0"/>
              <a:t>Чем запомнилась встреча?</a:t>
            </a:r>
          </a:p>
          <a:p>
            <a:r>
              <a:rPr lang="ru-RU" dirty="0" smtClean="0"/>
              <a:t>Какие чувства вы испытали после это встречи?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740037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38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032" y="260648"/>
            <a:ext cx="8244408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40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Памятка - план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2019-09-16T15:53:01Z</dcterms:created>
  <dcterms:modified xsi:type="dcterms:W3CDTF">2019-09-16T16:21:24Z</dcterms:modified>
</cp:coreProperties>
</file>