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photoAlbum layout="2picTitle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38" d="100"/>
          <a:sy n="3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1BDFE7-BA11-463E-958E-0D5157E599BB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04AA55-03D4-4206-B693-B6701A380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85728"/>
            <a:ext cx="7000924" cy="14657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Тематическая неделя:</a:t>
            </a:r>
            <a:br>
              <a:rPr lang="ru-RU" dirty="0" smtClean="0"/>
            </a:br>
            <a:r>
              <a:rPr lang="ru-RU" dirty="0" smtClean="0"/>
              <a:t> « Все работы хороши –  </a:t>
            </a:r>
            <a:br>
              <a:rPr lang="ru-RU" dirty="0" smtClean="0"/>
            </a:br>
            <a:r>
              <a:rPr lang="ru-RU" dirty="0" smtClean="0"/>
              <a:t>                             выбирай на вкус»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ДС-ноутбук-5</a:t>
            </a:r>
            <a:endParaRPr lang="ru-RU" dirty="0"/>
          </a:p>
        </p:txBody>
      </p:sp>
      <p:pic>
        <p:nvPicPr>
          <p:cNvPr id="4" name="Рисунок 3" descr="IMG-20191011-WA004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357422" y="1732746"/>
            <a:ext cx="6286544" cy="466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</a:t>
            </a:r>
            <a:r>
              <a:rPr lang="ru-RU" dirty="0" smtClean="0"/>
              <a:t>: -расширять представления детей о людях разных профессий; -прививать детям чувство благодарности к человеку за его труд.</a:t>
            </a:r>
            <a:endParaRPr lang="ru-RU" dirty="0"/>
          </a:p>
        </p:txBody>
      </p:sp>
      <p:pic>
        <p:nvPicPr>
          <p:cNvPr id="4" name="Рисунок 3" descr="20191003_1622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863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91003_16230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572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29090" cy="1154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Творческая мастерская : «Мы – кондитеры»</a:t>
            </a:r>
            <a:endParaRPr lang="ru-RU" dirty="0"/>
          </a:p>
        </p:txBody>
      </p:sp>
      <p:pic>
        <p:nvPicPr>
          <p:cNvPr id="3" name="Рисунок 2" descr="20191001_16214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0034" y="357166"/>
            <a:ext cx="400050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20191001_16402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572000" y="1785926"/>
            <a:ext cx="400050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91001_163119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00034" y="3571876"/>
            <a:ext cx="40005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 – ролевая игра «Поликлиника»</a:t>
            </a:r>
            <a:endParaRPr lang="ru-RU" dirty="0"/>
          </a:p>
        </p:txBody>
      </p:sp>
      <p:pic>
        <p:nvPicPr>
          <p:cNvPr id="4" name="Рисунок 3" descr="20191003_1620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57158" y="2500306"/>
            <a:ext cx="400050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91003_162504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572000" y="2500306"/>
            <a:ext cx="40005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 – ролевая игра «Поликлиника»</a:t>
            </a:r>
            <a:endParaRPr lang="ru-RU" dirty="0"/>
          </a:p>
        </p:txBody>
      </p:sp>
      <p:pic>
        <p:nvPicPr>
          <p:cNvPr id="4" name="Рисунок 3" descr="IMG-20191011-WA005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0034" y="2571744"/>
            <a:ext cx="4000500" cy="29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MG-20191011-WA005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43438" y="2643182"/>
            <a:ext cx="4000500" cy="29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Конструирование « Технопарк»</a:t>
            </a:r>
            <a:endParaRPr lang="ru-RU" dirty="0"/>
          </a:p>
        </p:txBody>
      </p:sp>
      <p:pic>
        <p:nvPicPr>
          <p:cNvPr id="4" name="Рисунок 3" descr="IMG-20191011-WA005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86300" y="2540000"/>
            <a:ext cx="4000500" cy="29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MG-20191011-WA005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57200" y="2540000"/>
            <a:ext cx="4000500" cy="29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Итоговое мероприятие </a:t>
            </a:r>
            <a:r>
              <a:rPr lang="ru-RU" dirty="0" smtClean="0"/>
              <a:t> « Все работы хороши – выбирай на вкус»</a:t>
            </a:r>
            <a:endParaRPr lang="ru-RU" dirty="0"/>
          </a:p>
        </p:txBody>
      </p:sp>
      <p:pic>
        <p:nvPicPr>
          <p:cNvPr id="4" name="Рисунок 3" descr="IMG-20191011-WA004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071538" y="1643050"/>
            <a:ext cx="6786610" cy="5030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61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               Тематическая неделя:  « Все работы хороши –                                выбирай на вкус»                                                                                                           </vt:lpstr>
      <vt:lpstr>Цели: -расширять представления детей о людях разных профессий; -прививать детям чувство благодарности к человеку за его труд.</vt:lpstr>
      <vt:lpstr>Творческая мастерская : «Мы – кондитеры»</vt:lpstr>
      <vt:lpstr>Сюжетно – ролевая игра «Поликлиника»</vt:lpstr>
      <vt:lpstr>Сюжетно – ролевая игра «Поликлиника»</vt:lpstr>
      <vt:lpstr>Конструирование « Технопарк»</vt:lpstr>
      <vt:lpstr>Итоговое мероприятие  « Все работы хороши – выбирай на вкус»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Тематическая неделя:  « Все работы хороши –                                выбирай на вкус»</dc:title>
  <dc:creator>ДС-ноутбук-5</dc:creator>
  <cp:lastModifiedBy>ДС-ноутбук-5</cp:lastModifiedBy>
  <cp:revision>5</cp:revision>
  <dcterms:created xsi:type="dcterms:W3CDTF">2019-10-26T19:38:54Z</dcterms:created>
  <dcterms:modified xsi:type="dcterms:W3CDTF">2019-12-28T12:26:18Z</dcterms:modified>
</cp:coreProperties>
</file>