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61" r:id="rId5"/>
    <p:sldId id="258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&#1089;&#1077;&#1079;&#1086;&#1085;&#1099;-&#1075;&#1086;&#1076;&#1072;.&#1088;&#1092;/&#1087;&#1088;&#1080;&#1088;&#1086;&#1076;&#1072;%20&#1074;&#1077;&#1089;&#1085;&#1086;&#1081;%20&#1076;&#1083;&#1103;%20&#1076;&#1077;&#1090;&#1077;&#1081;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700808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Тулыс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весн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5"/>
            <a:ext cx="3528392" cy="2039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Прочитайте текст. Выпишите те словосочетания и предложения, которые соответствуют теме «</a:t>
            </a:r>
            <a:r>
              <a:rPr lang="ru-RU" sz="3600" b="1" u="sng" dirty="0" smtClean="0"/>
              <a:t>Весна</a:t>
            </a:r>
            <a:r>
              <a:rPr lang="ru-RU" sz="3600" dirty="0" smtClean="0"/>
              <a:t>»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err="1"/>
              <a:t>Усьö</a:t>
            </a:r>
            <a:r>
              <a:rPr lang="ru-RU" sz="2400" dirty="0"/>
              <a:t> </a:t>
            </a:r>
            <a:r>
              <a:rPr lang="ru-RU" sz="2400" dirty="0" err="1"/>
              <a:t>лым</a:t>
            </a:r>
            <a:r>
              <a:rPr lang="ru-RU" sz="2400" dirty="0"/>
              <a:t>. </a:t>
            </a:r>
            <a:r>
              <a:rPr lang="ru-RU" sz="2400" dirty="0" err="1"/>
              <a:t>Йиöн</a:t>
            </a:r>
            <a:r>
              <a:rPr lang="ru-RU" sz="2400" dirty="0"/>
              <a:t> </a:t>
            </a:r>
            <a:r>
              <a:rPr lang="ru-RU" sz="2400" dirty="0" err="1"/>
              <a:t>вевттьысисны</a:t>
            </a:r>
            <a:r>
              <a:rPr lang="ru-RU" sz="2400" dirty="0"/>
              <a:t> </a:t>
            </a:r>
            <a:r>
              <a:rPr lang="ru-RU" sz="2400" dirty="0" err="1"/>
              <a:t>юяс</a:t>
            </a:r>
            <a:r>
              <a:rPr lang="ru-RU" sz="2400" dirty="0"/>
              <a:t>. </a:t>
            </a:r>
            <a:r>
              <a:rPr lang="ru-RU" sz="2400" dirty="0" err="1"/>
              <a:t>Шондi</a:t>
            </a:r>
            <a:r>
              <a:rPr lang="ru-RU" sz="2400" dirty="0"/>
              <a:t> </a:t>
            </a:r>
            <a:r>
              <a:rPr lang="ru-RU" sz="2400" dirty="0" err="1"/>
              <a:t>шонтö</a:t>
            </a:r>
            <a:r>
              <a:rPr lang="ru-RU" sz="2400" dirty="0"/>
              <a:t>. </a:t>
            </a:r>
            <a:r>
              <a:rPr lang="ru-RU" sz="2400" dirty="0" err="1"/>
              <a:t>Пуяс</a:t>
            </a:r>
            <a:r>
              <a:rPr lang="ru-RU" sz="2400" dirty="0"/>
              <a:t> </a:t>
            </a:r>
            <a:r>
              <a:rPr lang="ru-RU" sz="2400" dirty="0" err="1"/>
              <a:t>вылысь</a:t>
            </a:r>
            <a:r>
              <a:rPr lang="ru-RU" sz="2400" dirty="0"/>
              <a:t> </a:t>
            </a:r>
            <a:r>
              <a:rPr lang="ru-RU" sz="2400" dirty="0" err="1"/>
              <a:t>усьöны</a:t>
            </a:r>
            <a:r>
              <a:rPr lang="ru-RU" sz="2400" dirty="0"/>
              <a:t> </a:t>
            </a:r>
            <a:r>
              <a:rPr lang="ru-RU" sz="2400" dirty="0" err="1"/>
              <a:t>коръяс</a:t>
            </a:r>
            <a:r>
              <a:rPr lang="ru-RU" sz="2400" dirty="0"/>
              <a:t>. </a:t>
            </a:r>
            <a:r>
              <a:rPr lang="ru-RU" sz="2400" dirty="0" err="1"/>
              <a:t>Лэбöны</a:t>
            </a:r>
            <a:r>
              <a:rPr lang="ru-RU" sz="2400" dirty="0"/>
              <a:t> </a:t>
            </a:r>
            <a:r>
              <a:rPr lang="ru-RU" sz="2400" dirty="0" err="1"/>
              <a:t>лунвылö</a:t>
            </a:r>
            <a:r>
              <a:rPr lang="ru-RU" sz="2400" dirty="0"/>
              <a:t> </a:t>
            </a:r>
            <a:r>
              <a:rPr lang="ru-RU" sz="2400" dirty="0" err="1"/>
              <a:t>юсьяс</a:t>
            </a:r>
            <a:r>
              <a:rPr lang="ru-RU" sz="2400" dirty="0"/>
              <a:t>, </a:t>
            </a:r>
            <a:r>
              <a:rPr lang="ru-RU" sz="2400" dirty="0" err="1"/>
              <a:t>турияс</a:t>
            </a:r>
            <a:r>
              <a:rPr lang="ru-RU" sz="2400" dirty="0"/>
              <a:t>, </a:t>
            </a:r>
            <a:r>
              <a:rPr lang="ru-RU" sz="2400" dirty="0" err="1"/>
              <a:t>дзодзöгъяс</a:t>
            </a:r>
            <a:r>
              <a:rPr lang="ru-RU" sz="2400" dirty="0"/>
              <a:t>. </a:t>
            </a:r>
            <a:r>
              <a:rPr lang="ru-RU" sz="2400" dirty="0" err="1"/>
              <a:t>Сылö</a:t>
            </a:r>
            <a:r>
              <a:rPr lang="ru-RU" sz="2400" dirty="0"/>
              <a:t> </a:t>
            </a:r>
            <a:r>
              <a:rPr lang="ru-RU" sz="2400" dirty="0" err="1"/>
              <a:t>лым</a:t>
            </a:r>
            <a:r>
              <a:rPr lang="ru-RU" sz="2400" dirty="0"/>
              <a:t>. </a:t>
            </a:r>
            <a:r>
              <a:rPr lang="ru-RU" sz="2400" dirty="0" err="1"/>
              <a:t>Лунъяс</a:t>
            </a:r>
            <a:r>
              <a:rPr lang="ru-RU" sz="2400" dirty="0"/>
              <a:t> </a:t>
            </a:r>
            <a:r>
              <a:rPr lang="ru-RU" sz="2400" dirty="0" err="1"/>
              <a:t>лоины</a:t>
            </a:r>
            <a:r>
              <a:rPr lang="ru-RU" sz="2400" dirty="0"/>
              <a:t> </a:t>
            </a:r>
            <a:r>
              <a:rPr lang="ru-RU" sz="2400" dirty="0" err="1"/>
              <a:t>кузьöсь</a:t>
            </a:r>
            <a:r>
              <a:rPr lang="ru-RU" sz="2400" dirty="0"/>
              <a:t>. </a:t>
            </a:r>
            <a:r>
              <a:rPr lang="ru-RU" sz="2400" dirty="0" err="1"/>
              <a:t>Йöз</a:t>
            </a:r>
            <a:r>
              <a:rPr lang="ru-RU" sz="2400" dirty="0"/>
              <a:t> </a:t>
            </a:r>
            <a:r>
              <a:rPr lang="ru-RU" sz="2400" dirty="0" err="1"/>
              <a:t>шоныда</a:t>
            </a:r>
            <a:r>
              <a:rPr lang="ru-RU" sz="2400" dirty="0"/>
              <a:t> </a:t>
            </a:r>
            <a:r>
              <a:rPr lang="ru-RU" sz="2400" dirty="0" err="1"/>
              <a:t>пасьтасьöны</a:t>
            </a:r>
            <a:r>
              <a:rPr lang="ru-RU" sz="2400" dirty="0"/>
              <a:t>. </a:t>
            </a:r>
            <a:r>
              <a:rPr lang="ru-RU" sz="2400" dirty="0" err="1"/>
              <a:t>Лунвылысь</a:t>
            </a:r>
            <a:r>
              <a:rPr lang="ru-RU" sz="2400" dirty="0"/>
              <a:t> </a:t>
            </a:r>
            <a:r>
              <a:rPr lang="ru-RU" sz="2400" dirty="0" err="1"/>
              <a:t>локтöны</a:t>
            </a:r>
            <a:r>
              <a:rPr lang="ru-RU" sz="2400" dirty="0"/>
              <a:t> </a:t>
            </a:r>
            <a:r>
              <a:rPr lang="ru-RU" sz="2400" dirty="0" err="1"/>
              <a:t>юсьяс</a:t>
            </a:r>
            <a:r>
              <a:rPr lang="ru-RU" sz="2400" dirty="0"/>
              <a:t>, </a:t>
            </a:r>
            <a:r>
              <a:rPr lang="ru-RU" sz="2400" dirty="0" err="1"/>
              <a:t>турияс</a:t>
            </a:r>
            <a:r>
              <a:rPr lang="ru-RU" sz="2400" dirty="0"/>
              <a:t>, </a:t>
            </a:r>
            <a:r>
              <a:rPr lang="ru-RU" sz="2400" dirty="0" err="1"/>
              <a:t>дзодзöгъяс</a:t>
            </a:r>
            <a:r>
              <a:rPr lang="ru-RU" sz="2400" dirty="0"/>
              <a:t>. </a:t>
            </a:r>
            <a:r>
              <a:rPr lang="ru-RU" sz="2400" dirty="0" err="1"/>
              <a:t>Войяс</a:t>
            </a:r>
            <a:r>
              <a:rPr lang="ru-RU" sz="2400" dirty="0"/>
              <a:t> </a:t>
            </a:r>
            <a:r>
              <a:rPr lang="ru-RU" sz="2400" dirty="0" err="1"/>
              <a:t>пемыдöсь</a:t>
            </a:r>
            <a:r>
              <a:rPr lang="ru-RU" sz="2400" dirty="0"/>
              <a:t>. Челядь </a:t>
            </a:r>
            <a:r>
              <a:rPr lang="ru-RU" sz="2400" dirty="0" err="1"/>
              <a:t>ыслалöны</a:t>
            </a:r>
            <a:r>
              <a:rPr lang="ru-RU" sz="2400" dirty="0"/>
              <a:t> </a:t>
            </a:r>
            <a:r>
              <a:rPr lang="ru-RU" sz="2400" dirty="0" err="1"/>
              <a:t>лыжиöн</a:t>
            </a:r>
            <a:r>
              <a:rPr lang="ru-RU" sz="2400" dirty="0"/>
              <a:t>, </a:t>
            </a:r>
            <a:r>
              <a:rPr lang="ru-RU" sz="2400" dirty="0" err="1"/>
              <a:t>даддьöн</a:t>
            </a:r>
            <a:r>
              <a:rPr lang="ru-RU" sz="2400" dirty="0"/>
              <a:t>. </a:t>
            </a:r>
            <a:r>
              <a:rPr lang="ru-RU" sz="2400" dirty="0" err="1"/>
              <a:t>Йöз</a:t>
            </a:r>
            <a:r>
              <a:rPr lang="ru-RU" sz="2400" dirty="0"/>
              <a:t> </a:t>
            </a:r>
            <a:r>
              <a:rPr lang="ru-RU" sz="2400" dirty="0" err="1"/>
              <a:t>ветлöны</a:t>
            </a:r>
            <a:r>
              <a:rPr lang="ru-RU" sz="2400" dirty="0"/>
              <a:t> </a:t>
            </a:r>
            <a:r>
              <a:rPr lang="ru-RU" sz="2400" dirty="0" err="1"/>
              <a:t>вöрö</a:t>
            </a:r>
            <a:r>
              <a:rPr lang="ru-RU" sz="2400" dirty="0"/>
              <a:t> </a:t>
            </a:r>
            <a:r>
              <a:rPr lang="ru-RU" sz="2400" dirty="0" err="1"/>
              <a:t>тшакла</a:t>
            </a:r>
            <a:r>
              <a:rPr lang="ru-RU" sz="2400" dirty="0"/>
              <a:t>, </a:t>
            </a:r>
            <a:r>
              <a:rPr lang="ru-RU" sz="2400" dirty="0" err="1"/>
              <a:t>вотысла</a:t>
            </a:r>
            <a:r>
              <a:rPr lang="ru-RU" sz="2400" dirty="0"/>
              <a:t>. Ю </a:t>
            </a:r>
            <a:r>
              <a:rPr lang="ru-RU" sz="2400" dirty="0" err="1"/>
              <a:t>вылын</a:t>
            </a:r>
            <a:r>
              <a:rPr lang="ru-RU" sz="2400" dirty="0"/>
              <a:t> </a:t>
            </a:r>
            <a:r>
              <a:rPr lang="ru-RU" sz="2400" dirty="0" err="1"/>
              <a:t>кылалö</a:t>
            </a:r>
            <a:r>
              <a:rPr lang="ru-RU" sz="2400" dirty="0"/>
              <a:t> </a:t>
            </a:r>
            <a:r>
              <a:rPr lang="ru-RU" sz="2400" dirty="0" err="1"/>
              <a:t>йи</a:t>
            </a:r>
            <a:r>
              <a:rPr lang="ru-RU" sz="2400" dirty="0"/>
              <a:t>. </a:t>
            </a:r>
            <a:r>
              <a:rPr lang="ru-RU" sz="2400" dirty="0" err="1"/>
              <a:t>Дзоридзалöны</a:t>
            </a:r>
            <a:r>
              <a:rPr lang="ru-RU" sz="2400" dirty="0"/>
              <a:t> </a:t>
            </a:r>
            <a:r>
              <a:rPr lang="ru-RU" sz="2400" dirty="0" err="1"/>
              <a:t>дзоридзьяс</a:t>
            </a:r>
            <a:r>
              <a:rPr lang="ru-RU" sz="2400" dirty="0"/>
              <a:t>. </a:t>
            </a:r>
            <a:r>
              <a:rPr lang="ru-RU" sz="2400" dirty="0" err="1"/>
              <a:t>Пуяс</a:t>
            </a:r>
            <a:r>
              <a:rPr lang="ru-RU" sz="2400" dirty="0"/>
              <a:t> </a:t>
            </a:r>
            <a:r>
              <a:rPr lang="ru-RU" sz="2400" dirty="0" err="1"/>
              <a:t>вылын</a:t>
            </a:r>
            <a:r>
              <a:rPr lang="ru-RU" sz="2400" dirty="0"/>
              <a:t> </a:t>
            </a:r>
            <a:r>
              <a:rPr lang="ru-RU" sz="2400" dirty="0" err="1"/>
              <a:t>потö</a:t>
            </a:r>
            <a:r>
              <a:rPr lang="ru-RU" sz="2400" dirty="0"/>
              <a:t> </a:t>
            </a:r>
            <a:r>
              <a:rPr lang="ru-RU" sz="2400" dirty="0" err="1"/>
              <a:t>гар</a:t>
            </a:r>
            <a:r>
              <a:rPr lang="ru-RU" sz="2400" dirty="0"/>
              <a:t>. </a:t>
            </a:r>
            <a:r>
              <a:rPr lang="ru-RU" sz="2400" dirty="0" err="1"/>
              <a:t>Сынöдыс</a:t>
            </a:r>
            <a:r>
              <a:rPr lang="ru-RU" sz="2400" dirty="0"/>
              <a:t> </a:t>
            </a:r>
            <a:r>
              <a:rPr lang="ru-RU" sz="2400" dirty="0" err="1"/>
              <a:t>сöстöм</a:t>
            </a:r>
            <a:r>
              <a:rPr lang="ru-RU" sz="2400" dirty="0"/>
              <a:t>. </a:t>
            </a:r>
            <a:r>
              <a:rPr lang="ru-RU" sz="2400" dirty="0" err="1"/>
              <a:t>Частö</a:t>
            </a:r>
            <a:r>
              <a:rPr lang="ru-RU" sz="2400" dirty="0"/>
              <a:t> </a:t>
            </a:r>
            <a:r>
              <a:rPr lang="ru-RU" sz="2400" dirty="0" err="1"/>
              <a:t>зэрö</a:t>
            </a:r>
            <a:r>
              <a:rPr lang="ru-RU" sz="2400" dirty="0"/>
              <a:t>, </a:t>
            </a:r>
            <a:r>
              <a:rPr lang="ru-RU" sz="2400" dirty="0" err="1"/>
              <a:t>енэжыс</a:t>
            </a:r>
            <a:r>
              <a:rPr lang="ru-RU" sz="2400" dirty="0"/>
              <a:t> </a:t>
            </a:r>
            <a:r>
              <a:rPr lang="ru-RU" sz="2400" dirty="0" err="1"/>
              <a:t>букыш</a:t>
            </a:r>
            <a:r>
              <a:rPr lang="ru-RU" sz="2400" dirty="0"/>
              <a:t>.  </a:t>
            </a:r>
            <a:r>
              <a:rPr lang="ru-RU" sz="2400" dirty="0" err="1"/>
              <a:t>Енэжыс</a:t>
            </a:r>
            <a:r>
              <a:rPr lang="ru-RU" sz="2400" dirty="0"/>
              <a:t> </a:t>
            </a:r>
            <a:r>
              <a:rPr lang="ru-RU" sz="2400" dirty="0" err="1"/>
              <a:t>лöзсьыс-лöз</a:t>
            </a:r>
            <a:r>
              <a:rPr lang="ru-RU" sz="2400" dirty="0"/>
              <a:t>, да </a:t>
            </a:r>
            <a:r>
              <a:rPr lang="ru-RU" sz="2400" dirty="0" err="1"/>
              <a:t>джуджыдысь-джуджыд</a:t>
            </a:r>
            <a:r>
              <a:rPr lang="ru-RU" sz="2400" dirty="0"/>
              <a:t>. </a:t>
            </a:r>
            <a:r>
              <a:rPr lang="ru-RU" sz="2400" dirty="0" err="1"/>
              <a:t>Йöзлы</a:t>
            </a:r>
            <a:r>
              <a:rPr lang="ru-RU" sz="2400" dirty="0"/>
              <a:t> </a:t>
            </a:r>
            <a:r>
              <a:rPr lang="ru-RU" sz="2400" dirty="0" err="1"/>
              <a:t>оз</a:t>
            </a:r>
            <a:r>
              <a:rPr lang="ru-RU" sz="2400" dirty="0"/>
              <a:t> </a:t>
            </a:r>
            <a:r>
              <a:rPr lang="ru-RU" sz="2400" dirty="0" err="1"/>
              <a:t>нин</a:t>
            </a:r>
            <a:r>
              <a:rPr lang="ru-RU" sz="2400" dirty="0"/>
              <a:t> ков </a:t>
            </a:r>
            <a:r>
              <a:rPr lang="ru-RU" sz="2400" dirty="0" err="1"/>
              <a:t>зэй</a:t>
            </a:r>
            <a:r>
              <a:rPr lang="ru-RU" sz="2400" dirty="0"/>
              <a:t> </a:t>
            </a:r>
            <a:r>
              <a:rPr lang="ru-RU" sz="2400" dirty="0" err="1"/>
              <a:t>шоныда</a:t>
            </a:r>
            <a:r>
              <a:rPr lang="ru-RU" sz="2400" dirty="0"/>
              <a:t> </a:t>
            </a:r>
            <a:r>
              <a:rPr lang="ru-RU" sz="2400" dirty="0" err="1"/>
              <a:t>пасьтасьны</a:t>
            </a:r>
            <a:r>
              <a:rPr lang="ru-RU" sz="2400" dirty="0"/>
              <a:t>. </a:t>
            </a:r>
            <a:r>
              <a:rPr lang="ru-RU" sz="2400" dirty="0" err="1"/>
              <a:t>Велöдчысьяслöн</a:t>
            </a:r>
            <a:r>
              <a:rPr lang="ru-RU" sz="2400" dirty="0"/>
              <a:t> </a:t>
            </a:r>
            <a:r>
              <a:rPr lang="ru-RU" sz="2400" dirty="0" err="1"/>
              <a:t>öдйö</a:t>
            </a:r>
            <a:r>
              <a:rPr lang="ru-RU" sz="2400" dirty="0"/>
              <a:t> </a:t>
            </a:r>
            <a:r>
              <a:rPr lang="ru-RU" sz="2400" dirty="0" err="1"/>
              <a:t>лоас</a:t>
            </a:r>
            <a:r>
              <a:rPr lang="ru-RU" sz="2400" dirty="0"/>
              <a:t> </a:t>
            </a:r>
            <a:r>
              <a:rPr lang="ru-RU" sz="2400" dirty="0" err="1"/>
              <a:t>кузь</a:t>
            </a:r>
            <a:r>
              <a:rPr lang="ru-RU" sz="2400" dirty="0"/>
              <a:t> каникул.  </a:t>
            </a:r>
          </a:p>
        </p:txBody>
      </p:sp>
    </p:spTree>
    <p:extLst>
      <p:ext uri="{BB962C8B-B14F-4D97-AF65-F5344CB8AC3E}">
        <p14:creationId xmlns:p14="http://schemas.microsoft.com/office/powerpoint/2010/main" xmlns="" val="173547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2736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Прочитайте </a:t>
            </a:r>
            <a:r>
              <a:rPr lang="ru-RU" sz="3600" smtClean="0"/>
              <a:t>коми народные </a:t>
            </a:r>
            <a:r>
              <a:rPr lang="ru-RU" sz="3600" dirty="0" smtClean="0"/>
              <a:t>приметы весны. Какие приметы знаете вы?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7848872" cy="486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dirty="0" err="1"/>
              <a:t>Тувсов</a:t>
            </a:r>
            <a:r>
              <a:rPr lang="ru-RU" sz="3000" dirty="0"/>
              <a:t> </a:t>
            </a:r>
            <a:r>
              <a:rPr lang="ru-RU" sz="3000" dirty="0" err="1"/>
              <a:t>приметаяс</a:t>
            </a:r>
            <a:r>
              <a:rPr lang="ru-RU" sz="3000" dirty="0"/>
              <a:t>.</a:t>
            </a:r>
          </a:p>
          <a:p>
            <a:pPr marL="457200" lvl="0" indent="-457200">
              <a:lnSpc>
                <a:spcPct val="150000"/>
              </a:lnSpc>
              <a:buAutoNum type="arabicPlain"/>
            </a:pPr>
            <a:r>
              <a:rPr lang="ru-RU" sz="3000" dirty="0" err="1" smtClean="0"/>
              <a:t>Тулысын</a:t>
            </a:r>
            <a:r>
              <a:rPr lang="ru-RU" sz="3000" dirty="0" smtClean="0"/>
              <a:t> </a:t>
            </a:r>
            <a:r>
              <a:rPr lang="ru-RU" sz="3000" dirty="0" err="1"/>
              <a:t>кö</a:t>
            </a:r>
            <a:r>
              <a:rPr lang="ru-RU" sz="3000" dirty="0"/>
              <a:t> </a:t>
            </a:r>
            <a:r>
              <a:rPr lang="ru-RU" sz="3000" dirty="0" err="1"/>
              <a:t>медводз</a:t>
            </a:r>
            <a:r>
              <a:rPr lang="ru-RU" sz="3000" dirty="0"/>
              <a:t> </a:t>
            </a:r>
            <a:r>
              <a:rPr lang="ru-RU" sz="3000" dirty="0" err="1"/>
              <a:t>аддзан</a:t>
            </a:r>
            <a:r>
              <a:rPr lang="ru-RU" sz="3000" dirty="0"/>
              <a:t> </a:t>
            </a:r>
            <a:r>
              <a:rPr lang="ru-RU" sz="3000" dirty="0" err="1"/>
              <a:t>бобув</a:t>
            </a:r>
            <a:r>
              <a:rPr lang="ru-RU" sz="3000" dirty="0"/>
              <a:t>, бур во </a:t>
            </a:r>
            <a:r>
              <a:rPr lang="ru-RU" sz="3000" dirty="0" err="1"/>
              <a:t>лоас</a:t>
            </a:r>
            <a:r>
              <a:rPr lang="ru-RU" sz="3000" dirty="0"/>
              <a:t>. </a:t>
            </a:r>
            <a:r>
              <a:rPr lang="ru-RU" sz="3000" dirty="0" err="1"/>
              <a:t>Аддзан</a:t>
            </a:r>
            <a:r>
              <a:rPr lang="ru-RU" sz="3000" dirty="0"/>
              <a:t> </a:t>
            </a:r>
            <a:r>
              <a:rPr lang="ru-RU" sz="3000" dirty="0" err="1"/>
              <a:t>кö</a:t>
            </a:r>
            <a:r>
              <a:rPr lang="ru-RU" sz="3000" dirty="0"/>
              <a:t> </a:t>
            </a:r>
            <a:r>
              <a:rPr lang="ru-RU" sz="3000" dirty="0" err="1"/>
              <a:t>лёкгагöс</a:t>
            </a:r>
            <a:r>
              <a:rPr lang="ru-RU" sz="3000" dirty="0"/>
              <a:t>, </a:t>
            </a:r>
            <a:r>
              <a:rPr lang="ru-RU" sz="3000" dirty="0" err="1"/>
              <a:t>мыйкö</a:t>
            </a:r>
            <a:r>
              <a:rPr lang="ru-RU" sz="3000" dirty="0"/>
              <a:t> </a:t>
            </a:r>
            <a:r>
              <a:rPr lang="ru-RU" sz="3000" dirty="0" err="1"/>
              <a:t>лёктор</a:t>
            </a:r>
            <a:r>
              <a:rPr lang="ru-RU" sz="3000" dirty="0"/>
              <a:t> </a:t>
            </a:r>
            <a:r>
              <a:rPr lang="ru-RU" sz="3000" dirty="0" err="1"/>
              <a:t>лоас</a:t>
            </a:r>
            <a:r>
              <a:rPr lang="ru-RU" sz="3000" dirty="0"/>
              <a:t>. </a:t>
            </a:r>
            <a:endParaRPr lang="ru-RU" sz="3000" dirty="0" smtClean="0"/>
          </a:p>
          <a:p>
            <a:pPr marL="457200" lvl="0" indent="-457200">
              <a:lnSpc>
                <a:spcPct val="150000"/>
              </a:lnSpc>
              <a:buAutoNum type="arabicPlain"/>
            </a:pPr>
            <a:r>
              <a:rPr lang="ru-RU" sz="3000" dirty="0" err="1" smtClean="0"/>
              <a:t>Сизь</a:t>
            </a:r>
            <a:r>
              <a:rPr lang="ru-RU" sz="3000" dirty="0" smtClean="0"/>
              <a:t> </a:t>
            </a:r>
            <a:r>
              <a:rPr lang="ru-RU" sz="3000" dirty="0" err="1"/>
              <a:t>кö</a:t>
            </a:r>
            <a:r>
              <a:rPr lang="ru-RU" sz="3000" dirty="0"/>
              <a:t> </a:t>
            </a:r>
            <a:r>
              <a:rPr lang="ru-RU" sz="3000" dirty="0" err="1"/>
              <a:t>дженьыда</a:t>
            </a:r>
            <a:r>
              <a:rPr lang="ru-RU" sz="3000" dirty="0"/>
              <a:t> </a:t>
            </a:r>
            <a:r>
              <a:rPr lang="ru-RU" sz="3000" dirty="0" err="1"/>
              <a:t>торгö</a:t>
            </a:r>
            <a:r>
              <a:rPr lang="ru-RU" sz="3000" dirty="0"/>
              <a:t>, </a:t>
            </a:r>
            <a:r>
              <a:rPr lang="ru-RU" sz="3000" dirty="0" err="1"/>
              <a:t>тулысыс</a:t>
            </a:r>
            <a:r>
              <a:rPr lang="ru-RU" sz="3000" dirty="0"/>
              <a:t> </a:t>
            </a:r>
            <a:r>
              <a:rPr lang="ru-RU" sz="3000" dirty="0" err="1"/>
              <a:t>дженьыд</a:t>
            </a:r>
            <a:r>
              <a:rPr lang="ru-RU" sz="3000" dirty="0"/>
              <a:t> </a:t>
            </a:r>
            <a:r>
              <a:rPr lang="ru-RU" sz="3000" dirty="0" err="1"/>
              <a:t>лоас</a:t>
            </a:r>
            <a:r>
              <a:rPr lang="ru-RU" sz="3000" dirty="0"/>
              <a:t>. Кузя </a:t>
            </a:r>
            <a:r>
              <a:rPr lang="ru-RU" sz="3000" dirty="0" err="1"/>
              <a:t>кö</a:t>
            </a:r>
            <a:r>
              <a:rPr lang="ru-RU" sz="3000" dirty="0"/>
              <a:t> </a:t>
            </a:r>
            <a:r>
              <a:rPr lang="ru-RU" sz="3000" dirty="0" err="1"/>
              <a:t>торгö</a:t>
            </a:r>
            <a:r>
              <a:rPr lang="ru-RU" sz="3000" dirty="0"/>
              <a:t>, </a:t>
            </a:r>
            <a:r>
              <a:rPr lang="ru-RU" sz="3000" dirty="0" err="1"/>
              <a:t>кузь</a:t>
            </a:r>
            <a:r>
              <a:rPr lang="ru-RU" sz="3000" dirty="0"/>
              <a:t> </a:t>
            </a:r>
            <a:r>
              <a:rPr lang="ru-RU" sz="3000" dirty="0" err="1"/>
              <a:t>тулыс</a:t>
            </a:r>
            <a:r>
              <a:rPr lang="ru-RU" sz="3000" dirty="0"/>
              <a:t> </a:t>
            </a:r>
            <a:r>
              <a:rPr lang="ru-RU" sz="3000" dirty="0" err="1"/>
              <a:t>лоас</a:t>
            </a:r>
            <a:r>
              <a:rPr lang="ru-RU" sz="3000" dirty="0"/>
              <a:t>. </a:t>
            </a:r>
            <a:endParaRPr lang="ru-RU" sz="3000" dirty="0" smtClean="0"/>
          </a:p>
          <a:p>
            <a:pPr marL="457200" lvl="0" indent="-457200">
              <a:lnSpc>
                <a:spcPct val="150000"/>
              </a:lnSpc>
              <a:buAutoNum type="arabicPlain"/>
            </a:pPr>
            <a:r>
              <a:rPr lang="ru-RU" sz="3000" dirty="0" err="1" smtClean="0"/>
              <a:t>Чери</a:t>
            </a:r>
            <a:r>
              <a:rPr lang="ru-RU" sz="3000" dirty="0" smtClean="0"/>
              <a:t> </a:t>
            </a:r>
            <a:r>
              <a:rPr lang="ru-RU" sz="3000" dirty="0" err="1"/>
              <a:t>ворсö</a:t>
            </a:r>
            <a:r>
              <a:rPr lang="ru-RU" sz="3000" dirty="0"/>
              <a:t> – </a:t>
            </a:r>
            <a:r>
              <a:rPr lang="ru-RU" sz="3000" dirty="0" err="1"/>
              <a:t>ваыс</a:t>
            </a:r>
            <a:r>
              <a:rPr lang="ru-RU" sz="3000" dirty="0"/>
              <a:t> </a:t>
            </a:r>
            <a:r>
              <a:rPr lang="ru-RU" sz="3000" dirty="0" err="1"/>
              <a:t>туас</a:t>
            </a:r>
            <a:r>
              <a:rPr lang="ru-RU" sz="3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1123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7848872" cy="5575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err="1"/>
              <a:t>Тувсов</a:t>
            </a:r>
            <a:r>
              <a:rPr lang="ru-RU" sz="2400" dirty="0"/>
              <a:t> </a:t>
            </a:r>
            <a:r>
              <a:rPr lang="ru-RU" sz="2400" dirty="0" err="1"/>
              <a:t>приметаяс</a:t>
            </a:r>
            <a:r>
              <a:rPr lang="ru-RU" sz="2400" dirty="0"/>
              <a:t>.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1  </a:t>
            </a:r>
            <a:r>
              <a:rPr lang="ru-RU" sz="2400" dirty="0" err="1" smtClean="0"/>
              <a:t>Тулысын</a:t>
            </a:r>
            <a:r>
              <a:rPr lang="ru-RU" sz="2400" dirty="0" smtClean="0"/>
              <a:t> </a:t>
            </a:r>
            <a:r>
              <a:rPr lang="ru-RU" sz="2400" dirty="0" err="1"/>
              <a:t>кö</a:t>
            </a:r>
            <a:r>
              <a:rPr lang="ru-RU" sz="2400" dirty="0"/>
              <a:t> </a:t>
            </a:r>
            <a:r>
              <a:rPr lang="ru-RU" sz="2400" dirty="0" err="1"/>
              <a:t>медводз</a:t>
            </a:r>
            <a:r>
              <a:rPr lang="ru-RU" sz="2400" dirty="0"/>
              <a:t> </a:t>
            </a:r>
            <a:r>
              <a:rPr lang="ru-RU" sz="2400" dirty="0" err="1"/>
              <a:t>аддзан</a:t>
            </a:r>
            <a:r>
              <a:rPr lang="ru-RU" sz="2400" dirty="0"/>
              <a:t> </a:t>
            </a:r>
            <a:r>
              <a:rPr lang="ru-RU" sz="2400" dirty="0" err="1"/>
              <a:t>бобув</a:t>
            </a:r>
            <a:r>
              <a:rPr lang="ru-RU" sz="2400" dirty="0"/>
              <a:t>, бур во </a:t>
            </a:r>
            <a:r>
              <a:rPr lang="ru-RU" sz="2400" dirty="0" err="1"/>
              <a:t>лоас</a:t>
            </a:r>
            <a:r>
              <a:rPr lang="ru-RU" sz="2400" dirty="0"/>
              <a:t>. </a:t>
            </a:r>
            <a:r>
              <a:rPr lang="ru-RU" sz="2400" dirty="0" err="1"/>
              <a:t>Аддзан</a:t>
            </a:r>
            <a:r>
              <a:rPr lang="ru-RU" sz="2400" dirty="0"/>
              <a:t> </a:t>
            </a:r>
            <a:r>
              <a:rPr lang="ru-RU" sz="2400" dirty="0" err="1"/>
              <a:t>кö</a:t>
            </a:r>
            <a:r>
              <a:rPr lang="ru-RU" sz="2400" dirty="0"/>
              <a:t> </a:t>
            </a:r>
            <a:r>
              <a:rPr lang="ru-RU" sz="2400" dirty="0" err="1"/>
              <a:t>лёкгагöс</a:t>
            </a:r>
            <a:r>
              <a:rPr lang="ru-RU" sz="2400" dirty="0"/>
              <a:t>, </a:t>
            </a:r>
            <a:r>
              <a:rPr lang="ru-RU" sz="2400" dirty="0" err="1"/>
              <a:t>мыйкö</a:t>
            </a:r>
            <a:r>
              <a:rPr lang="ru-RU" sz="2400" dirty="0"/>
              <a:t> </a:t>
            </a:r>
            <a:r>
              <a:rPr lang="ru-RU" sz="2400" dirty="0" err="1"/>
              <a:t>лёктор</a:t>
            </a:r>
            <a:r>
              <a:rPr lang="ru-RU" sz="2400" dirty="0"/>
              <a:t> </a:t>
            </a:r>
            <a:r>
              <a:rPr lang="ru-RU" sz="2400" dirty="0" err="1"/>
              <a:t>лоас</a:t>
            </a:r>
            <a:r>
              <a:rPr lang="ru-RU" sz="2400" dirty="0"/>
              <a:t>. (Если весной первой увидишь бабочку, ждет тебя удача. Если же первым увидишь червяка, то ждет тебя неудача.)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2  </a:t>
            </a:r>
            <a:r>
              <a:rPr lang="ru-RU" sz="2400" dirty="0" err="1" smtClean="0"/>
              <a:t>Сизь</a:t>
            </a:r>
            <a:r>
              <a:rPr lang="ru-RU" sz="2400" dirty="0" smtClean="0"/>
              <a:t> </a:t>
            </a:r>
            <a:r>
              <a:rPr lang="ru-RU" sz="2400" dirty="0" err="1"/>
              <a:t>кö</a:t>
            </a:r>
            <a:r>
              <a:rPr lang="ru-RU" sz="2400" dirty="0"/>
              <a:t> </a:t>
            </a:r>
            <a:r>
              <a:rPr lang="ru-RU" sz="2400" dirty="0" err="1"/>
              <a:t>дженьыда</a:t>
            </a:r>
            <a:r>
              <a:rPr lang="ru-RU" sz="2400" dirty="0"/>
              <a:t> </a:t>
            </a:r>
            <a:r>
              <a:rPr lang="ru-RU" sz="2400" dirty="0" err="1"/>
              <a:t>торгö</a:t>
            </a:r>
            <a:r>
              <a:rPr lang="ru-RU" sz="2400" dirty="0"/>
              <a:t>, </a:t>
            </a:r>
            <a:r>
              <a:rPr lang="ru-RU" sz="2400" dirty="0" err="1"/>
              <a:t>тулысыс</a:t>
            </a:r>
            <a:r>
              <a:rPr lang="ru-RU" sz="2400" dirty="0"/>
              <a:t> </a:t>
            </a:r>
            <a:r>
              <a:rPr lang="ru-RU" sz="2400" dirty="0" err="1"/>
              <a:t>дженьыд</a:t>
            </a:r>
            <a:r>
              <a:rPr lang="ru-RU" sz="2400" dirty="0"/>
              <a:t> </a:t>
            </a:r>
            <a:r>
              <a:rPr lang="ru-RU" sz="2400" dirty="0" err="1"/>
              <a:t>лоас</a:t>
            </a:r>
            <a:r>
              <a:rPr lang="ru-RU" sz="2400" dirty="0"/>
              <a:t>. Кузя </a:t>
            </a:r>
            <a:r>
              <a:rPr lang="ru-RU" sz="2400" dirty="0" err="1"/>
              <a:t>кö</a:t>
            </a:r>
            <a:r>
              <a:rPr lang="ru-RU" sz="2400" dirty="0"/>
              <a:t> </a:t>
            </a:r>
            <a:r>
              <a:rPr lang="ru-RU" sz="2400" dirty="0" err="1"/>
              <a:t>торгö</a:t>
            </a:r>
            <a:r>
              <a:rPr lang="ru-RU" sz="2400" dirty="0"/>
              <a:t>, </a:t>
            </a:r>
            <a:r>
              <a:rPr lang="ru-RU" sz="2400" dirty="0" err="1"/>
              <a:t>кузь</a:t>
            </a:r>
            <a:r>
              <a:rPr lang="ru-RU" sz="2400" dirty="0"/>
              <a:t> </a:t>
            </a:r>
            <a:r>
              <a:rPr lang="ru-RU" sz="2400" dirty="0" err="1"/>
              <a:t>тулыс</a:t>
            </a:r>
            <a:r>
              <a:rPr lang="ru-RU" sz="2400" dirty="0"/>
              <a:t> </a:t>
            </a:r>
            <a:r>
              <a:rPr lang="ru-RU" sz="2400" dirty="0" err="1"/>
              <a:t>лоас</a:t>
            </a:r>
            <a:r>
              <a:rPr lang="ru-RU" sz="2400" dirty="0"/>
              <a:t>. (Если дятел коротко стучит, весна короткой будет. Если продолжительно долбит, - весна длинной будет.)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/>
              <a:t>3  </a:t>
            </a:r>
            <a:r>
              <a:rPr lang="ru-RU" sz="2400" dirty="0" err="1" smtClean="0"/>
              <a:t>Чери</a:t>
            </a:r>
            <a:r>
              <a:rPr lang="ru-RU" sz="2400" dirty="0" smtClean="0"/>
              <a:t> </a:t>
            </a:r>
            <a:r>
              <a:rPr lang="ru-RU" sz="2400" dirty="0" err="1"/>
              <a:t>ворсö</a:t>
            </a:r>
            <a:r>
              <a:rPr lang="ru-RU" sz="2400" dirty="0"/>
              <a:t> – </a:t>
            </a:r>
            <a:r>
              <a:rPr lang="ru-RU" sz="2400" dirty="0" err="1"/>
              <a:t>ваыс</a:t>
            </a:r>
            <a:r>
              <a:rPr lang="ru-RU" sz="2400" dirty="0"/>
              <a:t> </a:t>
            </a:r>
            <a:r>
              <a:rPr lang="ru-RU" sz="2400" dirty="0" err="1"/>
              <a:t>туас</a:t>
            </a:r>
            <a:r>
              <a:rPr lang="ru-RU" sz="2400" dirty="0"/>
              <a:t>. (Рыба играет – вода прибудет).</a:t>
            </a:r>
          </a:p>
        </p:txBody>
      </p:sp>
    </p:spTree>
    <p:extLst>
      <p:ext uri="{BB962C8B-B14F-4D97-AF65-F5344CB8AC3E}">
        <p14:creationId xmlns:p14="http://schemas.microsoft.com/office/powerpoint/2010/main" xmlns="" val="29024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266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Natalya</cp:lastModifiedBy>
  <cp:revision>4</cp:revision>
  <dcterms:created xsi:type="dcterms:W3CDTF">2016-04-25T05:58:15Z</dcterms:created>
  <dcterms:modified xsi:type="dcterms:W3CDTF">2020-04-12T19:18:39Z</dcterms:modified>
</cp:coreProperties>
</file>