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75" r:id="rId5"/>
    <p:sldId id="261" r:id="rId6"/>
    <p:sldId id="263" r:id="rId7"/>
    <p:sldId id="264" r:id="rId8"/>
    <p:sldId id="265" r:id="rId9"/>
    <p:sldId id="266" r:id="rId10"/>
    <p:sldId id="269" r:id="rId11"/>
    <p:sldId id="268" r:id="rId12"/>
    <p:sldId id="267" r:id="rId13"/>
    <p:sldId id="271" r:id="rId14"/>
    <p:sldId id="273" r:id="rId15"/>
    <p:sldId id="272" r:id="rId16"/>
    <p:sldId id="274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1-02T12:39:27.337" idx="1">
    <p:pos x="10" y="10"/>
    <p:text/>
    <p:extLst>
      <p:ext uri="{C676402C-5697-4E1C-873F-D02D1690AC5C}">
        <p15:threadingInfo xmlns:p15="http://schemas.microsoft.com/office/powerpoint/2012/main" timeZoneBias="-30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144000" cy="626364"/>
          </a:xfrm>
          <a:prstGeom prst="rect">
            <a:avLst/>
          </a:prstGeom>
          <a:noFill/>
        </p:spPr>
      </p:pic>
      <p:pic>
        <p:nvPicPr>
          <p:cNvPr id="1027" name="Picture 3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072206"/>
            <a:ext cx="8929718" cy="67048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35869" y="2035716"/>
            <a:ext cx="628654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8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Татар </a:t>
            </a:r>
            <a:r>
              <a:rPr lang="ru-RU" sz="8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фольклоры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27063"/>
          </a:xfrm>
          <a:prstGeom prst="rect">
            <a:avLst/>
          </a:prstGeom>
          <a:noFill/>
        </p:spPr>
      </p:pic>
      <p:pic>
        <p:nvPicPr>
          <p:cNvPr id="3075" name="Picture 3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72206"/>
            <a:ext cx="9144000" cy="62706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835696" y="764704"/>
            <a:ext cx="44321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1026314"/>
            <a:ext cx="52076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Санамышлар 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(считалки).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887335"/>
            <a:ext cx="30963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Аладан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боладан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Песи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бара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колгадан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Песи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түгел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каздан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тизрәк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3872472"/>
            <a:ext cx="44155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ике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өч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дүрт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биш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Алты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җиде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сигез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тугыз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Байлар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кия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тун.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тунның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бәясе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Йөз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дә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кырык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сигез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39952" y="1948785"/>
            <a:ext cx="41044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Уннан </a:t>
            </a:r>
            <a:r>
              <a:rPr lang="ru-RU" sz="2400" dirty="0" err="1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уймак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Табада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коймак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Мичтә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бәлеш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Алда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ябыш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Чүрәкәй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үрдәк,Чум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чык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7739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27063"/>
          </a:xfrm>
          <a:prstGeom prst="rect">
            <a:avLst/>
          </a:prstGeom>
          <a:noFill/>
        </p:spPr>
      </p:pic>
      <p:pic>
        <p:nvPicPr>
          <p:cNvPr id="3075" name="Picture 3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72206"/>
            <a:ext cx="9144000" cy="62706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79712" y="836712"/>
            <a:ext cx="5616623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Үртәвечләр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(дразнилки)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51521" y="1535821"/>
            <a:ext cx="3816424" cy="360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Елак-елак</a:t>
            </a:r>
            <a:r>
              <a:rPr kumimoji="0" lang="ru-RU" altLang="ru-RU" sz="280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ru-RU" altLang="ru-RU" sz="280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салпы</a:t>
            </a:r>
            <a:r>
              <a:rPr kumimoji="0" lang="ru-RU" altLang="ru-RU" sz="280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80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колак</a:t>
            </a:r>
            <a:r>
              <a:rPr kumimoji="0" lang="ru-RU" altLang="ru-RU" sz="280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карама</a:t>
            </a:r>
            <a:r>
              <a:rPr kumimoji="0" lang="ru-RU" altLang="ru-RU" sz="280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80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таяк</a:t>
            </a:r>
            <a:r>
              <a:rPr kumimoji="0" lang="ru-RU" altLang="ru-RU" sz="280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карт </a:t>
            </a:r>
            <a:r>
              <a:rPr kumimoji="0" lang="ru-RU" altLang="ru-RU" sz="280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әтәч</a:t>
            </a:r>
            <a:r>
              <a:rPr kumimoji="0" lang="ru-RU" altLang="ru-RU" sz="280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80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Әллүкәй</a:t>
            </a:r>
            <a:r>
              <a:rPr kumimoji="0" lang="ru-RU" altLang="ru-RU" sz="280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ru-RU" altLang="ru-RU" sz="280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әллүкәй</a:t>
            </a:r>
            <a:r>
              <a:rPr kumimoji="0" lang="ru-RU" altLang="ru-RU" sz="280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Шакир</a:t>
            </a:r>
            <a:r>
              <a:rPr kumimoji="0" lang="ru-RU" altLang="ru-RU" sz="280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80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һаман</a:t>
            </a:r>
            <a:r>
              <a:rPr kumimoji="0" lang="ru-RU" altLang="ru-RU" sz="280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80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бәләкәй</a:t>
            </a:r>
            <a:r>
              <a:rPr kumimoji="0" lang="ru-RU" altLang="ru-RU" sz="280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Бармак</a:t>
            </a:r>
            <a:r>
              <a:rPr kumimoji="0" lang="ru-RU" altLang="ru-RU" sz="280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80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белән</a:t>
            </a:r>
            <a:r>
              <a:rPr kumimoji="0" lang="ru-RU" altLang="ru-RU" sz="280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80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тисәң</a:t>
            </a:r>
            <a:r>
              <a:rPr kumimoji="0" lang="ru-RU" altLang="ru-RU" sz="280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80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дә</a:t>
            </a:r>
            <a:r>
              <a:rPr kumimoji="0" lang="ru-RU" altLang="ru-RU" sz="280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әткәсенә</a:t>
            </a:r>
            <a:r>
              <a:rPr kumimoji="0" lang="ru-RU" altLang="ru-RU" sz="280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80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эләкләй</a:t>
            </a:r>
            <a:r>
              <a:rPr kumimoji="0" lang="ru-RU" altLang="ru-RU" sz="280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43524" y="1837903"/>
            <a:ext cx="424847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Җылак-җылак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җылкыткан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җылап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кеше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куркыткан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tt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Үпкәче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үпкәче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сыер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бүксәсе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9939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27063"/>
          </a:xfrm>
          <a:prstGeom prst="rect">
            <a:avLst/>
          </a:prstGeom>
          <a:noFill/>
        </p:spPr>
      </p:pic>
      <p:pic>
        <p:nvPicPr>
          <p:cNvPr id="3075" name="Picture 3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72206"/>
            <a:ext cx="9144000" cy="62706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47665" y="627063"/>
            <a:ext cx="61225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Такмаклар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короговорки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92442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27063"/>
          </a:xfrm>
          <a:prstGeom prst="rect">
            <a:avLst/>
          </a:prstGeom>
          <a:noFill/>
        </p:spPr>
      </p:pic>
      <p:pic>
        <p:nvPicPr>
          <p:cNvPr id="3075" name="Picture 3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72206"/>
            <a:ext cx="9144000" cy="62706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411760" y="627063"/>
            <a:ext cx="41264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"</a:t>
            </a:r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Йөзек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салыш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" </a:t>
            </a:r>
            <a:r>
              <a:rPr lang="ru-RU" sz="3200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уены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58" y="1838902"/>
            <a:ext cx="7329098" cy="3471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0761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27063"/>
          </a:xfrm>
          <a:prstGeom prst="rect">
            <a:avLst/>
          </a:prstGeom>
          <a:noFill/>
        </p:spPr>
      </p:pic>
      <p:pic>
        <p:nvPicPr>
          <p:cNvPr id="3075" name="Picture 3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72206"/>
            <a:ext cx="9144000" cy="62706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329206" y="3244334"/>
            <a:ext cx="44855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Җырлы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биюле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уен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“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Челтәр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элдем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читәнгә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06594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27063"/>
          </a:xfrm>
          <a:prstGeom prst="rect">
            <a:avLst/>
          </a:prstGeom>
          <a:noFill/>
        </p:spPr>
      </p:pic>
      <p:pic>
        <p:nvPicPr>
          <p:cNvPr id="3075" name="Picture 3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72206"/>
            <a:ext cx="9144000" cy="627063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556792"/>
            <a:ext cx="4680520" cy="416337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59832" y="949569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“Әпипә”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9625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27063"/>
          </a:xfrm>
          <a:prstGeom prst="rect">
            <a:avLst/>
          </a:prstGeom>
          <a:noFill/>
        </p:spPr>
      </p:pic>
      <p:pic>
        <p:nvPicPr>
          <p:cNvPr id="3075" name="Picture 3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72206"/>
            <a:ext cx="9144000" cy="627063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843808" y="2276872"/>
            <a:ext cx="5976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Сау </a:t>
            </a:r>
            <a:r>
              <a:rPr lang="tt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булыгыз!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8243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27063"/>
          </a:xfrm>
          <a:prstGeom prst="rect">
            <a:avLst/>
          </a:prstGeom>
          <a:noFill/>
        </p:spPr>
      </p:pic>
      <p:pic>
        <p:nvPicPr>
          <p:cNvPr id="3075" name="Picture 3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72206"/>
            <a:ext cx="9144000" cy="6270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973600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"/>
            <a:ext cx="9001156" cy="571480"/>
          </a:xfrm>
          <a:prstGeom prst="rect">
            <a:avLst/>
          </a:prstGeom>
          <a:noFill/>
        </p:spPr>
      </p:pic>
      <p:pic>
        <p:nvPicPr>
          <p:cNvPr id="2052" name="Picture 4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143644"/>
            <a:ext cx="9144000" cy="555625"/>
          </a:xfrm>
          <a:prstGeom prst="rect">
            <a:avLst/>
          </a:prstGeom>
          <a:noFill/>
        </p:spPr>
      </p:pic>
      <p:pic>
        <p:nvPicPr>
          <p:cNvPr id="1026" name="Picture 2" descr="http://yutazy.ru/images/uploads/news/2018/5/8/3ef93fb64e0aa25960eaa54f94aaec2c_X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3548416" cy="266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torage.inovaco.ru/media/cache/6f/62/d2/1a/2c/8f/6f62d21a2c8fbe9f16c5856c3aa66ec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619239"/>
            <a:ext cx="3548416" cy="251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55976" y="871470"/>
            <a:ext cx="4248472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алкыбызның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милли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гореф-гадәтләре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йолалары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«Сабантуй»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өмәсе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Аулак өй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«Кич утыру»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Исем куштыру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Науруз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бәйрәме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Сөмбелә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бәйрәме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Нардуган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27063"/>
          </a:xfrm>
          <a:prstGeom prst="rect">
            <a:avLst/>
          </a:prstGeom>
          <a:noFill/>
        </p:spPr>
      </p:pic>
      <p:pic>
        <p:nvPicPr>
          <p:cNvPr id="3075" name="Picture 3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72206"/>
            <a:ext cx="9144000" cy="627063"/>
          </a:xfrm>
          <a:prstGeom prst="rect">
            <a:avLst/>
          </a:prstGeom>
          <a:noFill/>
        </p:spPr>
      </p:pic>
      <p:pic>
        <p:nvPicPr>
          <p:cNvPr id="1026" name="Picture 2" descr="https://im0-tub-ru.yandex.net/i?id=3d6a9a0ed56fe0ce4d0c4c3b24ae5392&amp;n=13&amp;exp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060848"/>
            <a:ext cx="5328592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4" y="980728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Татар халык җырлары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27063"/>
          </a:xfrm>
          <a:prstGeom prst="rect">
            <a:avLst/>
          </a:prstGeom>
          <a:noFill/>
        </p:spPr>
      </p:pic>
      <p:pic>
        <p:nvPicPr>
          <p:cNvPr id="3075" name="Picture 3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72206"/>
            <a:ext cx="9144000" cy="627063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83568" y="902811"/>
            <a:ext cx="813690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Татар халык җырлары:</a:t>
            </a:r>
          </a:p>
          <a:p>
            <a:endParaRPr lang="tt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Сарман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Талы, талы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Зәңгәр күлмәк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Беләзегем – йөзегем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Эх, алмагачлары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Озын юлның тузаны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Шахта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tt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2117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27063"/>
          </a:xfrm>
          <a:prstGeom prst="rect">
            <a:avLst/>
          </a:prstGeom>
          <a:noFill/>
        </p:spPr>
      </p:pic>
      <p:pic>
        <p:nvPicPr>
          <p:cNvPr id="3075" name="Picture 3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72206"/>
            <a:ext cx="9144000" cy="627063"/>
          </a:xfrm>
          <a:prstGeom prst="rect">
            <a:avLst/>
          </a:prstGeom>
          <a:noFill/>
        </p:spPr>
      </p:pic>
      <p:pic>
        <p:nvPicPr>
          <p:cNvPr id="2050" name="Picture 2" descr="https://ds04.infourok.ru/uploads/ex/02b2/00069261-82a85a0b/hello_html_m507587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726" y="1478430"/>
            <a:ext cx="2854946" cy="382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86.img.avito.st/640x480/584412508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78429"/>
            <a:ext cx="3098044" cy="3822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180528" y="5508022"/>
            <a:ext cx="8928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Хатын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кызлар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костюмы               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Ирләр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костюмы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791137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Татар </a:t>
            </a:r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халкының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милли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</a:rPr>
              <a:t>киемнәре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: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27063"/>
          </a:xfrm>
          <a:prstGeom prst="rect">
            <a:avLst/>
          </a:prstGeom>
          <a:noFill/>
        </p:spPr>
      </p:pic>
      <p:pic>
        <p:nvPicPr>
          <p:cNvPr id="3075" name="Picture 3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72206"/>
            <a:ext cx="9144000" cy="627063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75556" y="627063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Мәкальләр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441419"/>
            <a:ext cx="35283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Туган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илең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Кем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әшләми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–… </a:t>
            </a:r>
          </a:p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Сабыр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төбе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…</a:t>
            </a:r>
          </a:p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Җиде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үлчә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…</a:t>
            </a:r>
          </a:p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Әткәй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шикәр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-…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Эш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беткәч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Гыйлем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Эшнең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Саф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һава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4048" y="1436290"/>
            <a:ext cx="34563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-тәнгә дава</a:t>
            </a:r>
          </a:p>
          <a:p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-туган анаң</a:t>
            </a:r>
          </a:p>
          <a:p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-ояты юк</a:t>
            </a:r>
          </a:p>
          <a:p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-шул ашамый</a:t>
            </a:r>
          </a:p>
          <a:p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-сары алтын</a:t>
            </a:r>
          </a:p>
          <a:p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-наданлык-хур</a:t>
            </a:r>
          </a:p>
          <a:p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-уйнарга ярый</a:t>
            </a:r>
          </a:p>
          <a:p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-энә белән кое казу</a:t>
            </a:r>
          </a:p>
          <a:p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-бер кат кис</a:t>
            </a:r>
          </a:p>
          <a:p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-әнкәй-бал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5000">
        <p15:prstTrans prst="curtains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27063"/>
          </a:xfrm>
          <a:prstGeom prst="rect">
            <a:avLst/>
          </a:prstGeom>
          <a:noFill/>
        </p:spPr>
      </p:pic>
      <p:pic>
        <p:nvPicPr>
          <p:cNvPr id="3075" name="Picture 3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72206"/>
            <a:ext cx="9144000" cy="62706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259632" y="1196752"/>
            <a:ext cx="55983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Туган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илең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туган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анаң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Кем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әшләми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шул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ашамый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Сабыр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төбе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сары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алтын.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Җиде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кат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үлчә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Әткәй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шикәр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әнкәй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энә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белән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казу.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Эш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беткәч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уйнарга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ярый.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Гыйлем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наданлык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Эшнең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ояты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Саф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һава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тәнгә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дәва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15816" y="698018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Дөрес җавап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27063"/>
          </a:xfrm>
          <a:prstGeom prst="rect">
            <a:avLst/>
          </a:prstGeom>
          <a:noFill/>
        </p:spPr>
      </p:pic>
      <p:pic>
        <p:nvPicPr>
          <p:cNvPr id="3075" name="Picture 3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12912"/>
            <a:ext cx="9144000" cy="627063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19572" y="908720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Эндәшләр (заклички)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720840"/>
            <a:ext cx="35283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tt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Кояш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чык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чык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fontAlgn="base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Майлы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ботка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бирермен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fontAlgn="base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Майлы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ботка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казанда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fontAlgn="base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Тәти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кашык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базарда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китте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базарга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fontAlgn="base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Тәти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кашык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алырга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Тәти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кашык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алтын,</a:t>
            </a:r>
          </a:p>
          <a:p>
            <a:pPr fontAlgn="base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Кирәкми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безгә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салкын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 fontAlgn="base"/>
            <a:r>
              <a:rPr lang="tt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93208" y="1813365"/>
            <a:ext cx="4110372" cy="160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Карга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әйтә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«Кар, кар,</a:t>
            </a:r>
          </a:p>
          <a:p>
            <a:pPr fontAlgn="base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Мичтә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бәлеш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бар, бар,</a:t>
            </a:r>
          </a:p>
          <a:p>
            <a:pPr fontAlgn="base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Мичтән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бәлеш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алыр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идем,</a:t>
            </a:r>
          </a:p>
          <a:p>
            <a:pPr fontAlgn="base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Өйдә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кунак бар, бар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93208" y="3492760"/>
            <a:ext cx="432048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Яңгыр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fontAlgn="base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Иләктән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чиләктән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fontAlgn="base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Пәрәмәчтән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коймактан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fontAlgn="base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Арпадан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бодайдан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fontAlgn="base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Эшләр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китәр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уңайдан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 fontAlgn="base"/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27063"/>
          </a:xfrm>
          <a:prstGeom prst="rect">
            <a:avLst/>
          </a:prstGeom>
          <a:noFill/>
        </p:spPr>
      </p:pic>
      <p:pic>
        <p:nvPicPr>
          <p:cNvPr id="3075" name="Picture 3" descr="C:\Users\Ринат\Desktop\7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72206"/>
            <a:ext cx="9144000" cy="62706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835696" y="708014"/>
            <a:ext cx="50405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Табышмаклар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(загадки)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060848"/>
            <a:ext cx="8064896" cy="2397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8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Агач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түгел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−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яфраклы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Тун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түгел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−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тегелгән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Бабай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бүреге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йөз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ямау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булса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көн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була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булмаса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төн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була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 Кич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булганда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күренер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Таң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булдымы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−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	</a:t>
            </a:r>
            <a:r>
              <a:rPr lang="ru-RU" sz="28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күмелер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Утта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янмый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Суда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батмый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440</Words>
  <Application>Microsoft Office PowerPoint</Application>
  <PresentationFormat>Экран (4:3)</PresentationFormat>
  <Paragraphs>106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Ринат</dc:creator>
  <cp:lastModifiedBy>admin</cp:lastModifiedBy>
  <cp:revision>35</cp:revision>
  <dcterms:created xsi:type="dcterms:W3CDTF">2016-02-19T18:03:46Z</dcterms:created>
  <dcterms:modified xsi:type="dcterms:W3CDTF">2019-11-02T07:43:57Z</dcterms:modified>
</cp:coreProperties>
</file>