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7oom.ru/powerpoint/detskiy-fon-dlya-prezentacii-3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00298" y="2643182"/>
            <a:ext cx="4196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ветродуйки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4429132"/>
            <a:ext cx="337246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Багач</a:t>
            </a:r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С.А. - воспитатель</a:t>
            </a:r>
            <a:endParaRPr lang="ru-RU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571480"/>
            <a:ext cx="686380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МДОУ «Детский сад  «Мечта» п. </a:t>
            </a:r>
            <a:r>
              <a:rPr lang="ru-RU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Пангоды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71934" y="6143644"/>
            <a:ext cx="734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2020г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7oom.ru/powerpoint/detskiy-fon-dlya-prezentacii-3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785794"/>
            <a:ext cx="792961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формировать представление о вертушке.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воспитывать интерес к конструированию. 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Развивать интерес к познавательной деятельности и экспериментированию. 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Упражнять детей в умении делать вертушку из бумаги, по образцу.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Формировать представление о воздухе, его свойствах (бесцветный, имеет вес, не имеет запаха, легче воды, движется);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7oom.ru/powerpoint/detskiy-fon-dlya-prezentacii-3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100" name="Picture 4" descr="https://i.ytimg.com/vi/n_1O7xcKUgQ/maxresdefaul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3929066"/>
            <a:ext cx="4699032" cy="2643206"/>
          </a:xfrm>
          <a:prstGeom prst="rect">
            <a:avLst/>
          </a:prstGeom>
          <a:noFill/>
        </p:spPr>
      </p:pic>
      <p:pic>
        <p:nvPicPr>
          <p:cNvPr id="4102" name="Picture 6" descr="https://slide-share.ru/slide/310637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357166"/>
            <a:ext cx="4673570" cy="35051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7oom.ru/powerpoint/detskiy-fon-dlya-prezentacii-3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285728"/>
            <a:ext cx="2323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Нам понадобится: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85723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яркая бумага </a:t>
            </a:r>
          </a:p>
          <a:p>
            <a:r>
              <a:rPr lang="ru-RU" dirty="0" smtClean="0"/>
              <a:t>карандаш с резинкой на конце</a:t>
            </a:r>
          </a:p>
          <a:p>
            <a:r>
              <a:rPr lang="ru-RU" dirty="0" smtClean="0"/>
              <a:t>ножницы</a:t>
            </a:r>
          </a:p>
          <a:p>
            <a:r>
              <a:rPr lang="ru-RU" dirty="0" smtClean="0"/>
              <a:t>линейка</a:t>
            </a:r>
          </a:p>
          <a:p>
            <a:r>
              <a:rPr lang="ru-RU" dirty="0" smtClean="0"/>
              <a:t>Иголка с разноцветными концами или кнопка </a:t>
            </a:r>
          </a:p>
          <a:p>
            <a:r>
              <a:rPr lang="ru-RU" dirty="0" smtClean="0"/>
              <a:t>крепкий клей (лучше горячий клей)</a:t>
            </a:r>
            <a:endParaRPr lang="ru-RU" dirty="0"/>
          </a:p>
        </p:txBody>
      </p:sp>
      <p:sp>
        <p:nvSpPr>
          <p:cNvPr id="3074" name="AutoShape 2" descr="https://express-china.ru/upload/iblock/dad/5788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express-china.ru/upload/iblock/dad/5788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https://express-china.ru/upload/iblock/dad/5788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0" name="Picture 8" descr="https://avatars.mds.yandex.net/get-mpic/397397/img_id5124392320747688796.jpeg/or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14290"/>
            <a:ext cx="3233716" cy="3424222"/>
          </a:xfrm>
          <a:prstGeom prst="rect">
            <a:avLst/>
          </a:prstGeom>
          <a:noFill/>
        </p:spPr>
      </p:pic>
      <p:pic>
        <p:nvPicPr>
          <p:cNvPr id="3082" name="Picture 10" descr="http://www.artchi.by/images/8694uopqiherya/big/small-13907-6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928934"/>
            <a:ext cx="2928958" cy="2196719"/>
          </a:xfrm>
          <a:prstGeom prst="rect">
            <a:avLst/>
          </a:prstGeom>
          <a:noFill/>
        </p:spPr>
      </p:pic>
      <p:pic>
        <p:nvPicPr>
          <p:cNvPr id="3084" name="Picture 12" descr="https://lenta.gcdn.co/globalassets/1/-/30/88/04/248724.png?preset=fulllossywhit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74" y="3786190"/>
            <a:ext cx="2500330" cy="2500330"/>
          </a:xfrm>
          <a:prstGeom prst="rect">
            <a:avLst/>
          </a:prstGeom>
          <a:noFill/>
        </p:spPr>
      </p:pic>
      <p:pic>
        <p:nvPicPr>
          <p:cNvPr id="3086" name="Picture 14" descr="https://c7.hotpng.com/preview/128/589/65/paper-scissors-clip-art-scissor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72132" y="3929066"/>
            <a:ext cx="3115676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7oom.ru/powerpoint/detskiy-fon-dlya-prezentacii-3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https://monateka.com/images/10924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44645"/>
            <a:ext cx="6858048" cy="61194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7oom.ru/powerpoint/detskiy-fon-dlya-prezentacii-3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https://avatars.mds.yandex.net/get-pdb/51720/c7cf5662-bee0-40c2-9ebb-abe971a061c3/s1200?webp=fals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82307" y="1714488"/>
            <a:ext cx="6072229" cy="485778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4348" y="357166"/>
            <a:ext cx="83148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Можете сделать вот такие!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7oom.ru/powerpoint/detskiy-fon-dlya-prezentacii-3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2714620"/>
            <a:ext cx="7035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61</Words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25</dc:creator>
  <cp:lastModifiedBy>25</cp:lastModifiedBy>
  <cp:revision>4</cp:revision>
  <dcterms:created xsi:type="dcterms:W3CDTF">2020-04-12T11:11:33Z</dcterms:created>
  <dcterms:modified xsi:type="dcterms:W3CDTF">2020-04-12T11:50:36Z</dcterms:modified>
</cp:coreProperties>
</file>