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Bookman Old Style" pitchFamily="18" charset="0"/>
              </a:rPr>
              <a:t>Тема урока: «Вода»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08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)))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79799" cy="35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)))\Desktop\b1bcdd6s-1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" y="3645024"/>
            <a:ext cx="5535918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)))\Desktop\kubiki-led-vo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432" y="1739839"/>
            <a:ext cx="452256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)))\Desktop\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4807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9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)))\Desktop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6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Тема урока: «Вода»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«Вода»</dc:title>
  <dc:creator>Алина</dc:creator>
  <cp:lastModifiedBy>)))</cp:lastModifiedBy>
  <cp:revision>2</cp:revision>
  <dcterms:created xsi:type="dcterms:W3CDTF">2019-10-07T20:00:11Z</dcterms:created>
  <dcterms:modified xsi:type="dcterms:W3CDTF">2019-10-07T20:06:27Z</dcterms:modified>
</cp:coreProperties>
</file>