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9" r:id="rId5"/>
    <p:sldId id="260" r:id="rId6"/>
    <p:sldId id="26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C:\Users\Артем\Desktop\europe-5-4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9"/>
            <a:ext cx="8715436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C:\Users\Артем\Desktop\___1-999-Расселение_славян_в_I_тыс.н.э.(800х755)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643997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C:\Users\Артем\Desktop\map0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643998" cy="6215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Содержимое 8" descr="C:\Users\Артем\Desktop\20_Slaviane_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52"/>
            <a:ext cx="8501122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C:\Users\Артем\Desktop\karta-Drevnei-Slavyan-Rusi-7-8-veka-930x1024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2560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C:\Users\Артем\Desktop\1321371654_drevnyaya-rus-9-11-vekov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643998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Артем</dc:creator>
  <cp:lastModifiedBy>Артем-ПК</cp:lastModifiedBy>
  <cp:revision>8</cp:revision>
  <dcterms:created xsi:type="dcterms:W3CDTF">2016-09-15T17:45:30Z</dcterms:created>
  <dcterms:modified xsi:type="dcterms:W3CDTF">2018-06-12T10:25:44Z</dcterms:modified>
</cp:coreProperties>
</file>